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3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5" r:id="rId4"/>
    <p:sldId id="258" r:id="rId5"/>
    <p:sldId id="259" r:id="rId6"/>
    <p:sldId id="260" r:id="rId7"/>
    <p:sldId id="267" r:id="rId8"/>
    <p:sldId id="261" r:id="rId9"/>
    <p:sldId id="262" r:id="rId10"/>
    <p:sldId id="263" r:id="rId11"/>
    <p:sldId id="266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20104100" cy="11309350"/>
  <p:notesSz cx="20104100" cy="113093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5" d="100"/>
          <a:sy n="35" d="100"/>
        </p:scale>
        <p:origin x="148" y="3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EFEE5-4A9A-4D71-A1DD-83918720A560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5156F-AB31-4F70-A7AD-7D387D5C55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04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921f4f9b8_3_4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15921f4f9b8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858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590a0ca965_4_22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590a0ca965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1086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590a0ca965_4_40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590a0ca965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7060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90a0ca965_4_6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590a0ca965_4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9939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90a0ca965_6_0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590a0ca965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5846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590a0ca965_4_78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590a0ca965_4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8812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590a0ca965_6_1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590a0ca965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3385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590a0ca965_6_1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590a0ca965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174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-12700" y="811882"/>
            <a:ext cx="20129500" cy="13449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6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6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6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-12700" y="811882"/>
            <a:ext cx="20129500" cy="1344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650" b="1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754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ctrTitle"/>
          </p:nvPr>
        </p:nvSpPr>
        <p:spPr>
          <a:xfrm>
            <a:off x="-12700" y="811882"/>
            <a:ext cx="20129500" cy="1344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740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8" y="11308555"/>
                </a:moveTo>
                <a:lnTo>
                  <a:pt x="0" y="11308555"/>
                </a:lnTo>
                <a:lnTo>
                  <a:pt x="0" y="0"/>
                </a:lnTo>
                <a:lnTo>
                  <a:pt x="20104098" y="0"/>
                </a:lnTo>
                <a:lnTo>
                  <a:pt x="20104098" y="11308555"/>
                </a:lnTo>
                <a:close/>
              </a:path>
            </a:pathLst>
          </a:custGeom>
          <a:solidFill>
            <a:srgbClr val="466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-12700" y="811882"/>
            <a:ext cx="20129500" cy="13449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6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8" y="11308555"/>
                </a:moveTo>
                <a:lnTo>
                  <a:pt x="0" y="11308555"/>
                </a:lnTo>
                <a:lnTo>
                  <a:pt x="0" y="0"/>
                </a:lnTo>
                <a:lnTo>
                  <a:pt x="20104098" y="0"/>
                </a:lnTo>
                <a:lnTo>
                  <a:pt x="20104098" y="11308555"/>
                </a:lnTo>
                <a:close/>
              </a:path>
            </a:pathLst>
          </a:custGeom>
          <a:solidFill>
            <a:srgbClr val="1D4E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15494" y="635"/>
            <a:ext cx="20104100" cy="11308715"/>
            <a:chOff x="0" y="0"/>
            <a:chExt cx="20104100" cy="113087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96741" y="2944936"/>
              <a:ext cx="13110844" cy="4437380"/>
            </a:xfrm>
            <a:custGeom>
              <a:avLst/>
              <a:gdLst/>
              <a:ahLst/>
              <a:cxnLst/>
              <a:rect l="l" t="t" r="r" b="b"/>
              <a:pathLst>
                <a:path w="13110844" h="4437380">
                  <a:moveTo>
                    <a:pt x="2421283" y="4437037"/>
                  </a:moveTo>
                  <a:lnTo>
                    <a:pt x="2024717" y="4407128"/>
                  </a:lnTo>
                  <a:lnTo>
                    <a:pt x="1602976" y="4306080"/>
                  </a:lnTo>
                  <a:lnTo>
                    <a:pt x="1214313" y="4140298"/>
                  </a:lnTo>
                  <a:lnTo>
                    <a:pt x="866254" y="3916675"/>
                  </a:lnTo>
                  <a:lnTo>
                    <a:pt x="536298" y="3608746"/>
                  </a:lnTo>
                  <a:lnTo>
                    <a:pt x="298675" y="3285638"/>
                  </a:lnTo>
                  <a:lnTo>
                    <a:pt x="125072" y="2926124"/>
                  </a:lnTo>
                  <a:lnTo>
                    <a:pt x="23013" y="2537093"/>
                  </a:lnTo>
                  <a:lnTo>
                    <a:pt x="0" y="2126289"/>
                  </a:lnTo>
                  <a:lnTo>
                    <a:pt x="59058" y="1723838"/>
                  </a:lnTo>
                  <a:lnTo>
                    <a:pt x="193843" y="1347075"/>
                  </a:lnTo>
                  <a:lnTo>
                    <a:pt x="396829" y="1002891"/>
                  </a:lnTo>
                  <a:lnTo>
                    <a:pt x="660489" y="698175"/>
                  </a:lnTo>
                  <a:lnTo>
                    <a:pt x="1015452" y="414273"/>
                  </a:lnTo>
                  <a:lnTo>
                    <a:pt x="1382487" y="215507"/>
                  </a:lnTo>
                  <a:lnTo>
                    <a:pt x="1786780" y="77645"/>
                  </a:lnTo>
                  <a:lnTo>
                    <a:pt x="2220806" y="7577"/>
                  </a:lnTo>
                  <a:lnTo>
                    <a:pt x="10689334" y="0"/>
                  </a:lnTo>
                  <a:lnTo>
                    <a:pt x="11085900" y="29908"/>
                  </a:lnTo>
                  <a:lnTo>
                    <a:pt x="11507641" y="130957"/>
                  </a:lnTo>
                  <a:lnTo>
                    <a:pt x="11896304" y="296738"/>
                  </a:lnTo>
                  <a:lnTo>
                    <a:pt x="12244363" y="520361"/>
                  </a:lnTo>
                  <a:lnTo>
                    <a:pt x="12574318" y="828291"/>
                  </a:lnTo>
                  <a:lnTo>
                    <a:pt x="12811941" y="1151399"/>
                  </a:lnTo>
                  <a:lnTo>
                    <a:pt x="12985545" y="1510913"/>
                  </a:lnTo>
                  <a:lnTo>
                    <a:pt x="13087603" y="1899943"/>
                  </a:lnTo>
                  <a:lnTo>
                    <a:pt x="13110617" y="2310747"/>
                  </a:lnTo>
                  <a:lnTo>
                    <a:pt x="13051559" y="2713199"/>
                  </a:lnTo>
                  <a:lnTo>
                    <a:pt x="12916773" y="3089961"/>
                  </a:lnTo>
                  <a:lnTo>
                    <a:pt x="12713787" y="3434145"/>
                  </a:lnTo>
                  <a:lnTo>
                    <a:pt x="12450127" y="3738861"/>
                  </a:lnTo>
                  <a:lnTo>
                    <a:pt x="12095165" y="4022763"/>
                  </a:lnTo>
                  <a:lnTo>
                    <a:pt x="11728130" y="4221529"/>
                  </a:lnTo>
                  <a:lnTo>
                    <a:pt x="11323837" y="4359391"/>
                  </a:lnTo>
                  <a:lnTo>
                    <a:pt x="10889810" y="4429459"/>
                  </a:lnTo>
                  <a:lnTo>
                    <a:pt x="2421283" y="4437037"/>
                  </a:lnTo>
                  <a:close/>
                </a:path>
              </a:pathLst>
            </a:custGeom>
            <a:solidFill>
              <a:srgbClr val="1D4EE7">
                <a:alpha val="5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8076" y="3810077"/>
            <a:ext cx="13635355" cy="2396810"/>
          </a:xfrm>
          <a:prstGeom prst="rect">
            <a:avLst/>
          </a:prstGeom>
        </p:spPr>
        <p:txBody>
          <a:bodyPr vert="horz" wrap="square" lIns="0" tIns="405130" rIns="0" bIns="0" rtlCol="0">
            <a:spAutoFit/>
          </a:bodyPr>
          <a:lstStyle/>
          <a:p>
            <a:pPr marL="12700" marR="5080" indent="696595">
              <a:lnSpc>
                <a:spcPts val="15460"/>
              </a:lnSpc>
              <a:spcBef>
                <a:spcPts val="3190"/>
              </a:spcBef>
            </a:pPr>
            <a:r>
              <a:rPr lang="ru-RU" sz="15450" spc="-2620" dirty="0" smtClean="0"/>
              <a:t>М и ш к и</a:t>
            </a:r>
            <a:endParaRPr sz="15450" dirty="0"/>
          </a:p>
        </p:txBody>
      </p:sp>
      <p:grpSp>
        <p:nvGrpSpPr>
          <p:cNvPr id="8" name="object 8"/>
          <p:cNvGrpSpPr/>
          <p:nvPr/>
        </p:nvGrpSpPr>
        <p:grpSpPr>
          <a:xfrm>
            <a:off x="6442" y="0"/>
            <a:ext cx="18978880" cy="10425430"/>
            <a:chOff x="6442" y="0"/>
            <a:chExt cx="18978880" cy="10425430"/>
          </a:xfrm>
        </p:grpSpPr>
        <p:sp>
          <p:nvSpPr>
            <p:cNvPr id="9" name="object 9"/>
            <p:cNvSpPr/>
            <p:nvPr/>
          </p:nvSpPr>
          <p:spPr>
            <a:xfrm>
              <a:off x="903274" y="1374310"/>
              <a:ext cx="17198340" cy="9050655"/>
            </a:xfrm>
            <a:custGeom>
              <a:avLst/>
              <a:gdLst/>
              <a:ahLst/>
              <a:cxnLst/>
              <a:rect l="l" t="t" r="r" b="b"/>
              <a:pathLst>
                <a:path w="17198340" h="9050655">
                  <a:moveTo>
                    <a:pt x="1531035" y="8301812"/>
                  </a:moveTo>
                  <a:lnTo>
                    <a:pt x="1530540" y="8253984"/>
                  </a:lnTo>
                  <a:lnTo>
                    <a:pt x="1527022" y="8205673"/>
                  </a:lnTo>
                  <a:lnTo>
                    <a:pt x="1520507" y="8157680"/>
                  </a:lnTo>
                  <a:lnTo>
                    <a:pt x="1511134" y="8110791"/>
                  </a:lnTo>
                  <a:lnTo>
                    <a:pt x="1499006" y="8065084"/>
                  </a:lnTo>
                  <a:lnTo>
                    <a:pt x="1484210" y="8020634"/>
                  </a:lnTo>
                  <a:lnTo>
                    <a:pt x="1466875" y="7977518"/>
                  </a:lnTo>
                  <a:lnTo>
                    <a:pt x="1447063" y="7935836"/>
                  </a:lnTo>
                  <a:lnTo>
                    <a:pt x="1424901" y="7895653"/>
                  </a:lnTo>
                  <a:lnTo>
                    <a:pt x="1415478" y="7880769"/>
                  </a:lnTo>
                  <a:lnTo>
                    <a:pt x="1415478" y="8266074"/>
                  </a:lnTo>
                  <a:lnTo>
                    <a:pt x="1415173" y="8313928"/>
                  </a:lnTo>
                  <a:lnTo>
                    <a:pt x="1411414" y="8361032"/>
                  </a:lnTo>
                  <a:lnTo>
                    <a:pt x="1404315" y="8407260"/>
                  </a:lnTo>
                  <a:lnTo>
                    <a:pt x="1393990" y="8452472"/>
                  </a:lnTo>
                  <a:lnTo>
                    <a:pt x="1380540" y="8496529"/>
                  </a:lnTo>
                  <a:lnTo>
                    <a:pt x="1364094" y="8539289"/>
                  </a:lnTo>
                  <a:lnTo>
                    <a:pt x="1344752" y="8580628"/>
                  </a:lnTo>
                  <a:lnTo>
                    <a:pt x="1322628" y="8620392"/>
                  </a:lnTo>
                  <a:lnTo>
                    <a:pt x="1297825" y="8658454"/>
                  </a:lnTo>
                  <a:lnTo>
                    <a:pt x="1270482" y="8694674"/>
                  </a:lnTo>
                  <a:lnTo>
                    <a:pt x="1240688" y="8728900"/>
                  </a:lnTo>
                  <a:lnTo>
                    <a:pt x="1208557" y="8761019"/>
                  </a:lnTo>
                  <a:lnTo>
                    <a:pt x="1174203" y="8790864"/>
                  </a:lnTo>
                  <a:lnTo>
                    <a:pt x="1137754" y="8818321"/>
                  </a:lnTo>
                  <a:lnTo>
                    <a:pt x="1099299" y="8843239"/>
                  </a:lnTo>
                  <a:lnTo>
                    <a:pt x="1058964" y="8865489"/>
                  </a:lnTo>
                  <a:lnTo>
                    <a:pt x="1016850" y="8884920"/>
                  </a:lnTo>
                  <a:lnTo>
                    <a:pt x="973086" y="8901405"/>
                  </a:lnTo>
                  <a:lnTo>
                    <a:pt x="927773" y="8914803"/>
                  </a:lnTo>
                  <a:lnTo>
                    <a:pt x="881024" y="8924976"/>
                  </a:lnTo>
                  <a:lnTo>
                    <a:pt x="832954" y="8931770"/>
                  </a:lnTo>
                  <a:lnTo>
                    <a:pt x="788479" y="8934767"/>
                  </a:lnTo>
                  <a:lnTo>
                    <a:pt x="736663" y="8934729"/>
                  </a:lnTo>
                  <a:lnTo>
                    <a:pt x="689559" y="8930970"/>
                  </a:lnTo>
                  <a:lnTo>
                    <a:pt x="643331" y="8923858"/>
                  </a:lnTo>
                  <a:lnTo>
                    <a:pt x="598119" y="8913533"/>
                  </a:lnTo>
                  <a:lnTo>
                    <a:pt x="554062" y="8900084"/>
                  </a:lnTo>
                  <a:lnTo>
                    <a:pt x="511289" y="8883637"/>
                  </a:lnTo>
                  <a:lnTo>
                    <a:pt x="469950" y="8864282"/>
                  </a:lnTo>
                  <a:lnTo>
                    <a:pt x="430174" y="8842159"/>
                  </a:lnTo>
                  <a:lnTo>
                    <a:pt x="392112" y="8817369"/>
                  </a:lnTo>
                  <a:lnTo>
                    <a:pt x="355892" y="8790013"/>
                  </a:lnTo>
                  <a:lnTo>
                    <a:pt x="321652" y="8760219"/>
                  </a:lnTo>
                  <a:lnTo>
                    <a:pt x="289534" y="8728088"/>
                  </a:lnTo>
                  <a:lnTo>
                    <a:pt x="259689" y="8693734"/>
                  </a:lnTo>
                  <a:lnTo>
                    <a:pt x="232232" y="8657272"/>
                  </a:lnTo>
                  <a:lnTo>
                    <a:pt x="207302" y="8618817"/>
                  </a:lnTo>
                  <a:lnTo>
                    <a:pt x="185051" y="8578469"/>
                  </a:lnTo>
                  <a:lnTo>
                    <a:pt x="165620" y="8536356"/>
                  </a:lnTo>
                  <a:lnTo>
                    <a:pt x="149136" y="8492579"/>
                  </a:lnTo>
                  <a:lnTo>
                    <a:pt x="135750" y="8447253"/>
                  </a:lnTo>
                  <a:lnTo>
                    <a:pt x="125577" y="8400478"/>
                  </a:lnTo>
                  <a:lnTo>
                    <a:pt x="118783" y="8352396"/>
                  </a:lnTo>
                  <a:lnTo>
                    <a:pt x="115519" y="8303971"/>
                  </a:lnTo>
                  <a:lnTo>
                    <a:pt x="115836" y="8256130"/>
                  </a:lnTo>
                  <a:lnTo>
                    <a:pt x="119595" y="8209039"/>
                  </a:lnTo>
                  <a:lnTo>
                    <a:pt x="126695" y="8162823"/>
                  </a:lnTo>
                  <a:lnTo>
                    <a:pt x="137033" y="8117624"/>
                  </a:lnTo>
                  <a:lnTo>
                    <a:pt x="150482" y="8073580"/>
                  </a:lnTo>
                  <a:lnTo>
                    <a:pt x="166941" y="8030819"/>
                  </a:lnTo>
                  <a:lnTo>
                    <a:pt x="186296" y="7989494"/>
                  </a:lnTo>
                  <a:lnTo>
                    <a:pt x="208419" y="7949730"/>
                  </a:lnTo>
                  <a:lnTo>
                    <a:pt x="233222" y="7911681"/>
                  </a:lnTo>
                  <a:lnTo>
                    <a:pt x="260578" y="7875473"/>
                  </a:lnTo>
                  <a:lnTo>
                    <a:pt x="290385" y="7841234"/>
                  </a:lnTo>
                  <a:lnTo>
                    <a:pt x="322516" y="7809128"/>
                  </a:lnTo>
                  <a:lnTo>
                    <a:pt x="356870" y="7779283"/>
                  </a:lnTo>
                  <a:lnTo>
                    <a:pt x="393319" y="7751839"/>
                  </a:lnTo>
                  <a:lnTo>
                    <a:pt x="431774" y="7726921"/>
                  </a:lnTo>
                  <a:lnTo>
                    <a:pt x="472122" y="7704683"/>
                  </a:lnTo>
                  <a:lnTo>
                    <a:pt x="514223" y="7685252"/>
                  </a:lnTo>
                  <a:lnTo>
                    <a:pt x="557999" y="7668781"/>
                  </a:lnTo>
                  <a:lnTo>
                    <a:pt x="603313" y="7655395"/>
                  </a:lnTo>
                  <a:lnTo>
                    <a:pt x="650062" y="7645235"/>
                  </a:lnTo>
                  <a:lnTo>
                    <a:pt x="698131" y="7638440"/>
                  </a:lnTo>
                  <a:lnTo>
                    <a:pt x="746569" y="7635176"/>
                  </a:lnTo>
                  <a:lnTo>
                    <a:pt x="794410" y="7635468"/>
                  </a:lnTo>
                  <a:lnTo>
                    <a:pt x="841514" y="7639215"/>
                  </a:lnTo>
                  <a:lnTo>
                    <a:pt x="887730" y="7646314"/>
                  </a:lnTo>
                  <a:lnTo>
                    <a:pt x="932942" y="7656627"/>
                  </a:lnTo>
                  <a:lnTo>
                    <a:pt x="976998" y="7670076"/>
                  </a:lnTo>
                  <a:lnTo>
                    <a:pt x="1019759" y="7686522"/>
                  </a:lnTo>
                  <a:lnTo>
                    <a:pt x="1061097" y="7705852"/>
                  </a:lnTo>
                  <a:lnTo>
                    <a:pt x="1100874" y="7727975"/>
                  </a:lnTo>
                  <a:lnTo>
                    <a:pt x="1138936" y="7752766"/>
                  </a:lnTo>
                  <a:lnTo>
                    <a:pt x="1175143" y="7780109"/>
                  </a:lnTo>
                  <a:lnTo>
                    <a:pt x="1209382" y="7809903"/>
                  </a:lnTo>
                  <a:lnTo>
                    <a:pt x="1241488" y="7842021"/>
                  </a:lnTo>
                  <a:lnTo>
                    <a:pt x="1271257" y="7876273"/>
                  </a:lnTo>
                  <a:lnTo>
                    <a:pt x="1298803" y="7912824"/>
                  </a:lnTo>
                  <a:lnTo>
                    <a:pt x="1323721" y="7951279"/>
                  </a:lnTo>
                  <a:lnTo>
                    <a:pt x="1345958" y="7991615"/>
                  </a:lnTo>
                  <a:lnTo>
                    <a:pt x="1365389" y="8033715"/>
                  </a:lnTo>
                  <a:lnTo>
                    <a:pt x="1381874" y="8077492"/>
                  </a:lnTo>
                  <a:lnTo>
                    <a:pt x="1395260" y="8122806"/>
                  </a:lnTo>
                  <a:lnTo>
                    <a:pt x="1405420" y="8169554"/>
                  </a:lnTo>
                  <a:lnTo>
                    <a:pt x="1412214" y="8217636"/>
                  </a:lnTo>
                  <a:lnTo>
                    <a:pt x="1415478" y="8266074"/>
                  </a:lnTo>
                  <a:lnTo>
                    <a:pt x="1415478" y="7880769"/>
                  </a:lnTo>
                  <a:lnTo>
                    <a:pt x="1373886" y="7820101"/>
                  </a:lnTo>
                  <a:lnTo>
                    <a:pt x="1345222" y="7784897"/>
                  </a:lnTo>
                  <a:lnTo>
                    <a:pt x="1314589" y="7751508"/>
                  </a:lnTo>
                  <a:lnTo>
                    <a:pt x="1282103" y="7720025"/>
                  </a:lnTo>
                  <a:lnTo>
                    <a:pt x="1247838" y="7690523"/>
                  </a:lnTo>
                  <a:lnTo>
                    <a:pt x="1211897" y="7663078"/>
                  </a:lnTo>
                  <a:lnTo>
                    <a:pt x="1174394" y="7637780"/>
                  </a:lnTo>
                  <a:lnTo>
                    <a:pt x="1135405" y="7614691"/>
                  </a:lnTo>
                  <a:lnTo>
                    <a:pt x="1095044" y="7593914"/>
                  </a:lnTo>
                  <a:lnTo>
                    <a:pt x="1053414" y="7575512"/>
                  </a:lnTo>
                  <a:lnTo>
                    <a:pt x="1010602" y="7559561"/>
                  </a:lnTo>
                  <a:lnTo>
                    <a:pt x="966698" y="7546162"/>
                  </a:lnTo>
                  <a:lnTo>
                    <a:pt x="921829" y="7535380"/>
                  </a:lnTo>
                  <a:lnTo>
                    <a:pt x="876071" y="7527303"/>
                  </a:lnTo>
                  <a:lnTo>
                    <a:pt x="829525" y="7522007"/>
                  </a:lnTo>
                  <a:lnTo>
                    <a:pt x="782294" y="7519568"/>
                  </a:lnTo>
                  <a:lnTo>
                    <a:pt x="734479" y="7520064"/>
                  </a:lnTo>
                  <a:lnTo>
                    <a:pt x="686168" y="7523594"/>
                  </a:lnTo>
                  <a:lnTo>
                    <a:pt x="638175" y="7530109"/>
                  </a:lnTo>
                  <a:lnTo>
                    <a:pt x="591273" y="7539495"/>
                  </a:lnTo>
                  <a:lnTo>
                    <a:pt x="545566" y="7551623"/>
                  </a:lnTo>
                  <a:lnTo>
                    <a:pt x="501103" y="7566419"/>
                  </a:lnTo>
                  <a:lnTo>
                    <a:pt x="458000" y="7583767"/>
                  </a:lnTo>
                  <a:lnTo>
                    <a:pt x="416306" y="7603566"/>
                  </a:lnTo>
                  <a:lnTo>
                    <a:pt x="376110" y="7625740"/>
                  </a:lnTo>
                  <a:lnTo>
                    <a:pt x="337502" y="7650175"/>
                  </a:lnTo>
                  <a:lnTo>
                    <a:pt x="300545" y="7676769"/>
                  </a:lnTo>
                  <a:lnTo>
                    <a:pt x="265341" y="7705433"/>
                  </a:lnTo>
                  <a:lnTo>
                    <a:pt x="231952" y="7736065"/>
                  </a:lnTo>
                  <a:lnTo>
                    <a:pt x="200469" y="7768552"/>
                  </a:lnTo>
                  <a:lnTo>
                    <a:pt x="170967" y="7802829"/>
                  </a:lnTo>
                  <a:lnTo>
                    <a:pt x="143510" y="7838757"/>
                  </a:lnTo>
                  <a:lnTo>
                    <a:pt x="118211" y="7876273"/>
                  </a:lnTo>
                  <a:lnTo>
                    <a:pt x="95123" y="7915249"/>
                  </a:lnTo>
                  <a:lnTo>
                    <a:pt x="74345" y="7955610"/>
                  </a:lnTo>
                  <a:lnTo>
                    <a:pt x="55943" y="7997253"/>
                  </a:lnTo>
                  <a:lnTo>
                    <a:pt x="40005" y="8040065"/>
                  </a:lnTo>
                  <a:lnTo>
                    <a:pt x="26593" y="8083956"/>
                  </a:lnTo>
                  <a:lnTo>
                    <a:pt x="15811" y="8128825"/>
                  </a:lnTo>
                  <a:lnTo>
                    <a:pt x="7734" y="8174583"/>
                  </a:lnTo>
                  <a:lnTo>
                    <a:pt x="2438" y="8221116"/>
                  </a:lnTo>
                  <a:lnTo>
                    <a:pt x="0" y="8268348"/>
                  </a:lnTo>
                  <a:lnTo>
                    <a:pt x="495" y="8316150"/>
                  </a:lnTo>
                  <a:lnTo>
                    <a:pt x="4013" y="8364448"/>
                  </a:lnTo>
                  <a:lnTo>
                    <a:pt x="10541" y="8412454"/>
                  </a:lnTo>
                  <a:lnTo>
                    <a:pt x="19913" y="8459343"/>
                  </a:lnTo>
                  <a:lnTo>
                    <a:pt x="32042" y="8505050"/>
                  </a:lnTo>
                  <a:lnTo>
                    <a:pt x="46824" y="8549513"/>
                  </a:lnTo>
                  <a:lnTo>
                    <a:pt x="64173" y="8592617"/>
                  </a:lnTo>
                  <a:lnTo>
                    <a:pt x="83972" y="8634311"/>
                  </a:lnTo>
                  <a:lnTo>
                    <a:pt x="106133" y="8674494"/>
                  </a:lnTo>
                  <a:lnTo>
                    <a:pt x="130568" y="8713102"/>
                  </a:lnTo>
                  <a:lnTo>
                    <a:pt x="157162" y="8750046"/>
                  </a:lnTo>
                  <a:lnTo>
                    <a:pt x="185826" y="8785250"/>
                  </a:lnTo>
                  <a:lnTo>
                    <a:pt x="216446" y="8818639"/>
                  </a:lnTo>
                  <a:lnTo>
                    <a:pt x="248945" y="8850122"/>
                  </a:lnTo>
                  <a:lnTo>
                    <a:pt x="283210" y="8879637"/>
                  </a:lnTo>
                  <a:lnTo>
                    <a:pt x="319151" y="8907081"/>
                  </a:lnTo>
                  <a:lnTo>
                    <a:pt x="356654" y="8932380"/>
                  </a:lnTo>
                  <a:lnTo>
                    <a:pt x="395643" y="8955468"/>
                  </a:lnTo>
                  <a:lnTo>
                    <a:pt x="436003" y="8976246"/>
                  </a:lnTo>
                  <a:lnTo>
                    <a:pt x="477647" y="8994661"/>
                  </a:lnTo>
                  <a:lnTo>
                    <a:pt x="520458" y="9010599"/>
                  </a:lnTo>
                  <a:lnTo>
                    <a:pt x="564362" y="9024010"/>
                  </a:lnTo>
                  <a:lnTo>
                    <a:pt x="609244" y="9034793"/>
                  </a:lnTo>
                  <a:lnTo>
                    <a:pt x="655002" y="9042883"/>
                  </a:lnTo>
                  <a:lnTo>
                    <a:pt x="701548" y="9048178"/>
                  </a:lnTo>
                  <a:lnTo>
                    <a:pt x="748779" y="9050630"/>
                  </a:lnTo>
                  <a:lnTo>
                    <a:pt x="796607" y="9050134"/>
                  </a:lnTo>
                  <a:lnTo>
                    <a:pt x="844918" y="9046629"/>
                  </a:lnTo>
                  <a:lnTo>
                    <a:pt x="892911" y="9040101"/>
                  </a:lnTo>
                  <a:lnTo>
                    <a:pt x="939800" y="9030729"/>
                  </a:lnTo>
                  <a:lnTo>
                    <a:pt x="985507" y="9018600"/>
                  </a:lnTo>
                  <a:lnTo>
                    <a:pt x="1029957" y="9003805"/>
                  </a:lnTo>
                  <a:lnTo>
                    <a:pt x="1073061" y="8986456"/>
                  </a:lnTo>
                  <a:lnTo>
                    <a:pt x="1114755" y="8966657"/>
                  </a:lnTo>
                  <a:lnTo>
                    <a:pt x="1154938" y="8944483"/>
                  </a:lnTo>
                  <a:lnTo>
                    <a:pt x="1193546" y="8920048"/>
                  </a:lnTo>
                  <a:lnTo>
                    <a:pt x="1230490" y="8893454"/>
                  </a:lnTo>
                  <a:lnTo>
                    <a:pt x="1265694" y="8864790"/>
                  </a:lnTo>
                  <a:lnTo>
                    <a:pt x="1299083" y="8834171"/>
                  </a:lnTo>
                  <a:lnTo>
                    <a:pt x="1330566" y="8801671"/>
                  </a:lnTo>
                  <a:lnTo>
                    <a:pt x="1360068" y="8767394"/>
                  </a:lnTo>
                  <a:lnTo>
                    <a:pt x="1387513" y="8731466"/>
                  </a:lnTo>
                  <a:lnTo>
                    <a:pt x="1412811" y="8693950"/>
                  </a:lnTo>
                  <a:lnTo>
                    <a:pt x="1435900" y="8654961"/>
                  </a:lnTo>
                  <a:lnTo>
                    <a:pt x="1456677" y="8614600"/>
                  </a:lnTo>
                  <a:lnTo>
                    <a:pt x="1475079" y="8572957"/>
                  </a:lnTo>
                  <a:lnTo>
                    <a:pt x="1491018" y="8530145"/>
                  </a:lnTo>
                  <a:lnTo>
                    <a:pt x="1504429" y="8486242"/>
                  </a:lnTo>
                  <a:lnTo>
                    <a:pt x="1515211" y="8441360"/>
                  </a:lnTo>
                  <a:lnTo>
                    <a:pt x="1523288" y="8395589"/>
                  </a:lnTo>
                  <a:lnTo>
                    <a:pt x="1528597" y="8349043"/>
                  </a:lnTo>
                  <a:lnTo>
                    <a:pt x="1531035" y="8301812"/>
                  </a:lnTo>
                  <a:close/>
                </a:path>
                <a:path w="17198340" h="9050655">
                  <a:moveTo>
                    <a:pt x="14351495" y="403110"/>
                  </a:moveTo>
                  <a:lnTo>
                    <a:pt x="14348765" y="356146"/>
                  </a:lnTo>
                  <a:lnTo>
                    <a:pt x="14340815" y="310769"/>
                  </a:lnTo>
                  <a:lnTo>
                    <a:pt x="14327937" y="267271"/>
                  </a:lnTo>
                  <a:lnTo>
                    <a:pt x="14310436" y="225958"/>
                  </a:lnTo>
                  <a:lnTo>
                    <a:pt x="14288605" y="187134"/>
                  </a:lnTo>
                  <a:lnTo>
                    <a:pt x="14262773" y="151104"/>
                  </a:lnTo>
                  <a:lnTo>
                    <a:pt x="14233220" y="118173"/>
                  </a:lnTo>
                  <a:lnTo>
                    <a:pt x="14229690" y="115011"/>
                  </a:lnTo>
                  <a:lnTo>
                    <a:pt x="14229690" y="395668"/>
                  </a:lnTo>
                  <a:lnTo>
                    <a:pt x="14229690" y="1151394"/>
                  </a:lnTo>
                  <a:lnTo>
                    <a:pt x="14225207" y="1201229"/>
                  </a:lnTo>
                  <a:lnTo>
                    <a:pt x="14212303" y="1248181"/>
                  </a:lnTo>
                  <a:lnTo>
                    <a:pt x="14191742" y="1291424"/>
                  </a:lnTo>
                  <a:lnTo>
                    <a:pt x="14164323" y="1330198"/>
                  </a:lnTo>
                  <a:lnTo>
                    <a:pt x="14130846" y="1363700"/>
                  </a:lnTo>
                  <a:lnTo>
                    <a:pt x="14092073" y="1391132"/>
                  </a:lnTo>
                  <a:lnTo>
                    <a:pt x="14048816" y="1411706"/>
                  </a:lnTo>
                  <a:lnTo>
                    <a:pt x="14001839" y="1424635"/>
                  </a:lnTo>
                  <a:lnTo>
                    <a:pt x="13951966" y="1429118"/>
                  </a:lnTo>
                  <a:lnTo>
                    <a:pt x="13195897" y="1429118"/>
                  </a:lnTo>
                  <a:lnTo>
                    <a:pt x="13146088" y="1424635"/>
                  </a:lnTo>
                  <a:lnTo>
                    <a:pt x="13099148" y="1411719"/>
                  </a:lnTo>
                  <a:lnTo>
                    <a:pt x="13055918" y="1391145"/>
                  </a:lnTo>
                  <a:lnTo>
                    <a:pt x="13017195" y="1363738"/>
                  </a:lnTo>
                  <a:lnTo>
                    <a:pt x="12983667" y="1330223"/>
                  </a:lnTo>
                  <a:lnTo>
                    <a:pt x="12956248" y="1291450"/>
                  </a:lnTo>
                  <a:lnTo>
                    <a:pt x="12935674" y="1248194"/>
                  </a:lnTo>
                  <a:lnTo>
                    <a:pt x="12922758" y="1201242"/>
                  </a:lnTo>
                  <a:lnTo>
                    <a:pt x="12918275" y="1151394"/>
                  </a:lnTo>
                  <a:lnTo>
                    <a:pt x="12918275" y="395668"/>
                  </a:lnTo>
                  <a:lnTo>
                    <a:pt x="12922745" y="345846"/>
                  </a:lnTo>
                  <a:lnTo>
                    <a:pt x="12935661" y="298919"/>
                  </a:lnTo>
                  <a:lnTo>
                    <a:pt x="12956223" y="255676"/>
                  </a:lnTo>
                  <a:lnTo>
                    <a:pt x="12983642" y="216916"/>
                  </a:lnTo>
                  <a:lnTo>
                    <a:pt x="13017119" y="183438"/>
                  </a:lnTo>
                  <a:lnTo>
                    <a:pt x="13055880" y="156006"/>
                  </a:lnTo>
                  <a:lnTo>
                    <a:pt x="13099123" y="135445"/>
                  </a:lnTo>
                  <a:lnTo>
                    <a:pt x="13146062" y="122516"/>
                  </a:lnTo>
                  <a:lnTo>
                    <a:pt x="13195897" y="118033"/>
                  </a:lnTo>
                  <a:lnTo>
                    <a:pt x="13951966" y="118033"/>
                  </a:lnTo>
                  <a:lnTo>
                    <a:pt x="14001814" y="122516"/>
                  </a:lnTo>
                  <a:lnTo>
                    <a:pt x="14048778" y="135432"/>
                  </a:lnTo>
                  <a:lnTo>
                    <a:pt x="14092034" y="155994"/>
                  </a:lnTo>
                  <a:lnTo>
                    <a:pt x="14130808" y="183413"/>
                  </a:lnTo>
                  <a:lnTo>
                    <a:pt x="14164297" y="216903"/>
                  </a:lnTo>
                  <a:lnTo>
                    <a:pt x="14191717" y="255651"/>
                  </a:lnTo>
                  <a:lnTo>
                    <a:pt x="14212278" y="298894"/>
                  </a:lnTo>
                  <a:lnTo>
                    <a:pt x="14225207" y="345833"/>
                  </a:lnTo>
                  <a:lnTo>
                    <a:pt x="14229690" y="395668"/>
                  </a:lnTo>
                  <a:lnTo>
                    <a:pt x="14229690" y="115011"/>
                  </a:lnTo>
                  <a:lnTo>
                    <a:pt x="14200264" y="88646"/>
                  </a:lnTo>
                  <a:lnTo>
                    <a:pt x="14164209" y="62826"/>
                  </a:lnTo>
                  <a:lnTo>
                    <a:pt x="14125372" y="41021"/>
                  </a:lnTo>
                  <a:lnTo>
                    <a:pt x="14084033" y="23533"/>
                  </a:lnTo>
                  <a:lnTo>
                    <a:pt x="14040511" y="10655"/>
                  </a:lnTo>
                  <a:lnTo>
                    <a:pt x="13995108" y="2717"/>
                  </a:lnTo>
                  <a:lnTo>
                    <a:pt x="13948131" y="0"/>
                  </a:lnTo>
                  <a:lnTo>
                    <a:pt x="13203847" y="0"/>
                  </a:lnTo>
                  <a:lnTo>
                    <a:pt x="13156857" y="2717"/>
                  </a:lnTo>
                  <a:lnTo>
                    <a:pt x="13111455" y="10655"/>
                  </a:lnTo>
                  <a:lnTo>
                    <a:pt x="13067932" y="23533"/>
                  </a:lnTo>
                  <a:lnTo>
                    <a:pt x="13026593" y="41021"/>
                  </a:lnTo>
                  <a:lnTo>
                    <a:pt x="12987744" y="62826"/>
                  </a:lnTo>
                  <a:lnTo>
                    <a:pt x="12951689" y="88646"/>
                  </a:lnTo>
                  <a:lnTo>
                    <a:pt x="12918745" y="118173"/>
                  </a:lnTo>
                  <a:lnTo>
                    <a:pt x="12889192" y="151104"/>
                  </a:lnTo>
                  <a:lnTo>
                    <a:pt x="12863360" y="187134"/>
                  </a:lnTo>
                  <a:lnTo>
                    <a:pt x="12841542" y="225958"/>
                  </a:lnTo>
                  <a:lnTo>
                    <a:pt x="12824041" y="267271"/>
                  </a:lnTo>
                  <a:lnTo>
                    <a:pt x="12811163" y="310769"/>
                  </a:lnTo>
                  <a:lnTo>
                    <a:pt x="12803213" y="356146"/>
                  </a:lnTo>
                  <a:lnTo>
                    <a:pt x="12800495" y="403110"/>
                  </a:lnTo>
                  <a:lnTo>
                    <a:pt x="12800495" y="1147699"/>
                  </a:lnTo>
                  <a:lnTo>
                    <a:pt x="12803213" y="1194663"/>
                  </a:lnTo>
                  <a:lnTo>
                    <a:pt x="12811163" y="1240053"/>
                  </a:lnTo>
                  <a:lnTo>
                    <a:pt x="12824041" y="1283576"/>
                  </a:lnTo>
                  <a:lnTo>
                    <a:pt x="12841542" y="1324902"/>
                  </a:lnTo>
                  <a:lnTo>
                    <a:pt x="12863335" y="1363700"/>
                  </a:lnTo>
                  <a:lnTo>
                    <a:pt x="12889192" y="1399794"/>
                  </a:lnTo>
                  <a:lnTo>
                    <a:pt x="12918745" y="1432737"/>
                  </a:lnTo>
                  <a:lnTo>
                    <a:pt x="12951689" y="1462290"/>
                  </a:lnTo>
                  <a:lnTo>
                    <a:pt x="12987744" y="1488122"/>
                  </a:lnTo>
                  <a:lnTo>
                    <a:pt x="13026593" y="1509941"/>
                  </a:lnTo>
                  <a:lnTo>
                    <a:pt x="13067932" y="1527441"/>
                  </a:lnTo>
                  <a:lnTo>
                    <a:pt x="13111455" y="1540332"/>
                  </a:lnTo>
                  <a:lnTo>
                    <a:pt x="13156857" y="1548282"/>
                  </a:lnTo>
                  <a:lnTo>
                    <a:pt x="13203847" y="1551000"/>
                  </a:lnTo>
                  <a:lnTo>
                    <a:pt x="13948131" y="1551000"/>
                  </a:lnTo>
                  <a:lnTo>
                    <a:pt x="13995108" y="1548282"/>
                  </a:lnTo>
                  <a:lnTo>
                    <a:pt x="14040511" y="1540332"/>
                  </a:lnTo>
                  <a:lnTo>
                    <a:pt x="14084033" y="1527441"/>
                  </a:lnTo>
                  <a:lnTo>
                    <a:pt x="14125372" y="1509941"/>
                  </a:lnTo>
                  <a:lnTo>
                    <a:pt x="14164209" y="1488122"/>
                  </a:lnTo>
                  <a:lnTo>
                    <a:pt x="14200264" y="1462290"/>
                  </a:lnTo>
                  <a:lnTo>
                    <a:pt x="14233220" y="1432737"/>
                  </a:lnTo>
                  <a:lnTo>
                    <a:pt x="14262773" y="1399794"/>
                  </a:lnTo>
                  <a:lnTo>
                    <a:pt x="14288605" y="1363738"/>
                  </a:lnTo>
                  <a:lnTo>
                    <a:pt x="14310436" y="1324902"/>
                  </a:lnTo>
                  <a:lnTo>
                    <a:pt x="14327937" y="1283576"/>
                  </a:lnTo>
                  <a:lnTo>
                    <a:pt x="14340815" y="1240053"/>
                  </a:lnTo>
                  <a:lnTo>
                    <a:pt x="14348765" y="1194663"/>
                  </a:lnTo>
                  <a:lnTo>
                    <a:pt x="14351495" y="1147699"/>
                  </a:lnTo>
                  <a:lnTo>
                    <a:pt x="14351495" y="403110"/>
                  </a:lnTo>
                  <a:close/>
                </a:path>
                <a:path w="17198340" h="9050655">
                  <a:moveTo>
                    <a:pt x="16264751" y="2415641"/>
                  </a:moveTo>
                  <a:lnTo>
                    <a:pt x="16260115" y="2390241"/>
                  </a:lnTo>
                  <a:lnTo>
                    <a:pt x="16247517" y="2377541"/>
                  </a:lnTo>
                  <a:lnTo>
                    <a:pt x="16228822" y="2364841"/>
                  </a:lnTo>
                  <a:lnTo>
                    <a:pt x="15266327" y="2364841"/>
                  </a:lnTo>
                  <a:lnTo>
                    <a:pt x="15247633" y="2377541"/>
                  </a:lnTo>
                  <a:lnTo>
                    <a:pt x="15235022" y="2390241"/>
                  </a:lnTo>
                  <a:lnTo>
                    <a:pt x="15230399" y="2415641"/>
                  </a:lnTo>
                  <a:lnTo>
                    <a:pt x="15235022" y="2441041"/>
                  </a:lnTo>
                  <a:lnTo>
                    <a:pt x="15247633" y="2453741"/>
                  </a:lnTo>
                  <a:lnTo>
                    <a:pt x="15266327" y="2466441"/>
                  </a:lnTo>
                  <a:lnTo>
                    <a:pt x="15289200" y="2479141"/>
                  </a:lnTo>
                  <a:lnTo>
                    <a:pt x="16205937" y="2479141"/>
                  </a:lnTo>
                  <a:lnTo>
                    <a:pt x="16228822" y="2466441"/>
                  </a:lnTo>
                  <a:lnTo>
                    <a:pt x="16247517" y="2453741"/>
                  </a:lnTo>
                  <a:lnTo>
                    <a:pt x="16260115" y="2441041"/>
                  </a:lnTo>
                  <a:lnTo>
                    <a:pt x="16264751" y="2415641"/>
                  </a:lnTo>
                  <a:close/>
                </a:path>
                <a:path w="17198340" h="9050655">
                  <a:moveTo>
                    <a:pt x="16633482" y="2834741"/>
                  </a:moveTo>
                  <a:lnTo>
                    <a:pt x="16628860" y="2809341"/>
                  </a:lnTo>
                  <a:lnTo>
                    <a:pt x="16616248" y="2783941"/>
                  </a:lnTo>
                  <a:lnTo>
                    <a:pt x="16597554" y="2771241"/>
                  </a:lnTo>
                  <a:lnTo>
                    <a:pt x="15266327" y="2771241"/>
                  </a:lnTo>
                  <a:lnTo>
                    <a:pt x="15247633" y="2783941"/>
                  </a:lnTo>
                  <a:lnTo>
                    <a:pt x="15235022" y="2809341"/>
                  </a:lnTo>
                  <a:lnTo>
                    <a:pt x="15230399" y="2834741"/>
                  </a:lnTo>
                  <a:lnTo>
                    <a:pt x="15235022" y="2847441"/>
                  </a:lnTo>
                  <a:lnTo>
                    <a:pt x="15247633" y="2872841"/>
                  </a:lnTo>
                  <a:lnTo>
                    <a:pt x="15266327" y="2885541"/>
                  </a:lnTo>
                  <a:lnTo>
                    <a:pt x="16597554" y="2885541"/>
                  </a:lnTo>
                  <a:lnTo>
                    <a:pt x="16616248" y="2872841"/>
                  </a:lnTo>
                  <a:lnTo>
                    <a:pt x="16628860" y="2847441"/>
                  </a:lnTo>
                  <a:lnTo>
                    <a:pt x="16633482" y="2834741"/>
                  </a:lnTo>
                  <a:close/>
                </a:path>
                <a:path w="17198340" h="9050655">
                  <a:moveTo>
                    <a:pt x="16633482" y="2009241"/>
                  </a:moveTo>
                  <a:lnTo>
                    <a:pt x="16628860" y="1983841"/>
                  </a:lnTo>
                  <a:lnTo>
                    <a:pt x="16616248" y="1971141"/>
                  </a:lnTo>
                  <a:lnTo>
                    <a:pt x="16597554" y="1958441"/>
                  </a:lnTo>
                  <a:lnTo>
                    <a:pt x="16574681" y="1945741"/>
                  </a:lnTo>
                  <a:lnTo>
                    <a:pt x="15289200" y="1945741"/>
                  </a:lnTo>
                  <a:lnTo>
                    <a:pt x="15266327" y="1958441"/>
                  </a:lnTo>
                  <a:lnTo>
                    <a:pt x="15247633" y="1971141"/>
                  </a:lnTo>
                  <a:lnTo>
                    <a:pt x="15235022" y="1983841"/>
                  </a:lnTo>
                  <a:lnTo>
                    <a:pt x="15230399" y="2009241"/>
                  </a:lnTo>
                  <a:lnTo>
                    <a:pt x="15235022" y="2034641"/>
                  </a:lnTo>
                  <a:lnTo>
                    <a:pt x="15247633" y="2047341"/>
                  </a:lnTo>
                  <a:lnTo>
                    <a:pt x="15266327" y="2060041"/>
                  </a:lnTo>
                  <a:lnTo>
                    <a:pt x="16597554" y="2060041"/>
                  </a:lnTo>
                  <a:lnTo>
                    <a:pt x="16616248" y="2047341"/>
                  </a:lnTo>
                  <a:lnTo>
                    <a:pt x="16628860" y="2034641"/>
                  </a:lnTo>
                  <a:lnTo>
                    <a:pt x="16633482" y="2009241"/>
                  </a:lnTo>
                  <a:close/>
                </a:path>
                <a:path w="17198340" h="9050655">
                  <a:moveTo>
                    <a:pt x="17198264" y="2415641"/>
                  </a:moveTo>
                  <a:lnTo>
                    <a:pt x="17197350" y="2364841"/>
                  </a:lnTo>
                  <a:lnTo>
                    <a:pt x="17194619" y="2326741"/>
                  </a:lnTo>
                  <a:lnTo>
                    <a:pt x="17190111" y="2275941"/>
                  </a:lnTo>
                  <a:lnTo>
                    <a:pt x="17183862" y="2225141"/>
                  </a:lnTo>
                  <a:lnTo>
                    <a:pt x="17175912" y="2187041"/>
                  </a:lnTo>
                  <a:lnTo>
                    <a:pt x="17166273" y="2136241"/>
                  </a:lnTo>
                  <a:lnTo>
                    <a:pt x="17154983" y="2085441"/>
                  </a:lnTo>
                  <a:lnTo>
                    <a:pt x="17142092" y="2047341"/>
                  </a:lnTo>
                  <a:lnTo>
                    <a:pt x="17127614" y="1996541"/>
                  </a:lnTo>
                  <a:lnTo>
                    <a:pt x="17111599" y="1958441"/>
                  </a:lnTo>
                  <a:lnTo>
                    <a:pt x="17094061" y="1920341"/>
                  </a:lnTo>
                  <a:lnTo>
                    <a:pt x="17080573" y="1884311"/>
                  </a:lnTo>
                  <a:lnTo>
                    <a:pt x="17080573" y="2415641"/>
                  </a:lnTo>
                  <a:lnTo>
                    <a:pt x="17079557" y="2466441"/>
                  </a:lnTo>
                  <a:lnTo>
                    <a:pt x="17076560" y="2517241"/>
                  </a:lnTo>
                  <a:lnTo>
                    <a:pt x="17071607" y="2568041"/>
                  </a:lnTo>
                  <a:lnTo>
                    <a:pt x="17064736" y="2606141"/>
                  </a:lnTo>
                  <a:lnTo>
                    <a:pt x="17055999" y="2656941"/>
                  </a:lnTo>
                  <a:lnTo>
                    <a:pt x="17045432" y="2695041"/>
                  </a:lnTo>
                  <a:lnTo>
                    <a:pt x="17033063" y="2745841"/>
                  </a:lnTo>
                  <a:lnTo>
                    <a:pt x="17018953" y="2783941"/>
                  </a:lnTo>
                  <a:lnTo>
                    <a:pt x="17003129" y="2834741"/>
                  </a:lnTo>
                  <a:lnTo>
                    <a:pt x="16985628" y="2872841"/>
                  </a:lnTo>
                  <a:lnTo>
                    <a:pt x="16966502" y="2910941"/>
                  </a:lnTo>
                  <a:lnTo>
                    <a:pt x="16945788" y="2961741"/>
                  </a:lnTo>
                  <a:lnTo>
                    <a:pt x="16923512" y="2999841"/>
                  </a:lnTo>
                  <a:lnTo>
                    <a:pt x="16899738" y="3037941"/>
                  </a:lnTo>
                  <a:lnTo>
                    <a:pt x="16874490" y="3076041"/>
                  </a:lnTo>
                  <a:lnTo>
                    <a:pt x="16847808" y="3114141"/>
                  </a:lnTo>
                  <a:lnTo>
                    <a:pt x="16819741" y="3152241"/>
                  </a:lnTo>
                  <a:lnTo>
                    <a:pt x="16790327" y="3177641"/>
                  </a:lnTo>
                  <a:lnTo>
                    <a:pt x="16759593" y="3215741"/>
                  </a:lnTo>
                  <a:lnTo>
                    <a:pt x="16727602" y="3241141"/>
                  </a:lnTo>
                  <a:lnTo>
                    <a:pt x="16694366" y="3279241"/>
                  </a:lnTo>
                  <a:lnTo>
                    <a:pt x="16659949" y="3304641"/>
                  </a:lnTo>
                  <a:lnTo>
                    <a:pt x="16624389" y="3330041"/>
                  </a:lnTo>
                  <a:lnTo>
                    <a:pt x="16587712" y="3355441"/>
                  </a:lnTo>
                  <a:lnTo>
                    <a:pt x="16549980" y="3380841"/>
                  </a:lnTo>
                  <a:lnTo>
                    <a:pt x="16511207" y="3406241"/>
                  </a:lnTo>
                  <a:lnTo>
                    <a:pt x="16471456" y="3431641"/>
                  </a:lnTo>
                  <a:lnTo>
                    <a:pt x="16430752" y="3457041"/>
                  </a:lnTo>
                  <a:lnTo>
                    <a:pt x="16389134" y="3469741"/>
                  </a:lnTo>
                  <a:lnTo>
                    <a:pt x="16346653" y="3495141"/>
                  </a:lnTo>
                  <a:lnTo>
                    <a:pt x="16168866" y="3545941"/>
                  </a:lnTo>
                  <a:lnTo>
                    <a:pt x="16122650" y="3545941"/>
                  </a:lnTo>
                  <a:lnTo>
                    <a:pt x="16075813" y="3558641"/>
                  </a:lnTo>
                  <a:lnTo>
                    <a:pt x="16028391" y="3558641"/>
                  </a:lnTo>
                  <a:lnTo>
                    <a:pt x="15980410" y="3571341"/>
                  </a:lnTo>
                  <a:lnTo>
                    <a:pt x="14783308" y="3571341"/>
                  </a:lnTo>
                  <a:lnTo>
                    <a:pt x="14783308" y="2415641"/>
                  </a:lnTo>
                  <a:lnTo>
                    <a:pt x="14784312" y="2364841"/>
                  </a:lnTo>
                  <a:lnTo>
                    <a:pt x="14787321" y="2326741"/>
                  </a:lnTo>
                  <a:lnTo>
                    <a:pt x="14792274" y="2275941"/>
                  </a:lnTo>
                  <a:lnTo>
                    <a:pt x="14799132" y="2225141"/>
                  </a:lnTo>
                  <a:lnTo>
                    <a:pt x="14807870" y="2187041"/>
                  </a:lnTo>
                  <a:lnTo>
                    <a:pt x="14818449" y="2136241"/>
                  </a:lnTo>
                  <a:lnTo>
                    <a:pt x="14830806" y="2085441"/>
                  </a:lnTo>
                  <a:lnTo>
                    <a:pt x="14844916" y="2047341"/>
                  </a:lnTo>
                  <a:lnTo>
                    <a:pt x="14860740" y="2009241"/>
                  </a:lnTo>
                  <a:lnTo>
                    <a:pt x="14878241" y="1958441"/>
                  </a:lnTo>
                  <a:lnTo>
                    <a:pt x="14897367" y="1920341"/>
                  </a:lnTo>
                  <a:lnTo>
                    <a:pt x="14918081" y="1882241"/>
                  </a:lnTo>
                  <a:lnTo>
                    <a:pt x="14940344" y="1844141"/>
                  </a:lnTo>
                  <a:lnTo>
                    <a:pt x="14964118" y="1806041"/>
                  </a:lnTo>
                  <a:lnTo>
                    <a:pt x="14989366" y="1767941"/>
                  </a:lnTo>
                  <a:lnTo>
                    <a:pt x="15016048" y="1729841"/>
                  </a:lnTo>
                  <a:lnTo>
                    <a:pt x="15044115" y="1691741"/>
                  </a:lnTo>
                  <a:lnTo>
                    <a:pt x="15073529" y="1653641"/>
                  </a:lnTo>
                  <a:lnTo>
                    <a:pt x="15104250" y="1628241"/>
                  </a:lnTo>
                  <a:lnTo>
                    <a:pt x="15136254" y="1590141"/>
                  </a:lnTo>
                  <a:lnTo>
                    <a:pt x="15169477" y="1564741"/>
                  </a:lnTo>
                  <a:lnTo>
                    <a:pt x="15203894" y="1526641"/>
                  </a:lnTo>
                  <a:lnTo>
                    <a:pt x="15239454" y="1501241"/>
                  </a:lnTo>
                  <a:lnTo>
                    <a:pt x="15276119" y="1475841"/>
                  </a:lnTo>
                  <a:lnTo>
                    <a:pt x="15313863" y="1450441"/>
                  </a:lnTo>
                  <a:lnTo>
                    <a:pt x="15352637" y="1425041"/>
                  </a:lnTo>
                  <a:lnTo>
                    <a:pt x="15392388" y="1399641"/>
                  </a:lnTo>
                  <a:lnTo>
                    <a:pt x="15433091" y="1386941"/>
                  </a:lnTo>
                  <a:lnTo>
                    <a:pt x="15474709" y="1361541"/>
                  </a:lnTo>
                  <a:lnTo>
                    <a:pt x="15604592" y="1323441"/>
                  </a:lnTo>
                  <a:lnTo>
                    <a:pt x="15788043" y="1272641"/>
                  </a:lnTo>
                  <a:lnTo>
                    <a:pt x="16075825" y="1272641"/>
                  </a:lnTo>
                  <a:lnTo>
                    <a:pt x="16259290" y="1323441"/>
                  </a:lnTo>
                  <a:lnTo>
                    <a:pt x="16389172" y="1361541"/>
                  </a:lnTo>
                  <a:lnTo>
                    <a:pt x="16430778" y="1386941"/>
                  </a:lnTo>
                  <a:lnTo>
                    <a:pt x="16471481" y="1399641"/>
                  </a:lnTo>
                  <a:lnTo>
                    <a:pt x="16511245" y="1425041"/>
                  </a:lnTo>
                  <a:lnTo>
                    <a:pt x="16550018" y="1450441"/>
                  </a:lnTo>
                  <a:lnTo>
                    <a:pt x="16587750" y="1475841"/>
                  </a:lnTo>
                  <a:lnTo>
                    <a:pt x="16624427" y="1501241"/>
                  </a:lnTo>
                  <a:lnTo>
                    <a:pt x="16659987" y="1526641"/>
                  </a:lnTo>
                  <a:lnTo>
                    <a:pt x="16694404" y="1564741"/>
                  </a:lnTo>
                  <a:lnTo>
                    <a:pt x="16727627" y="1590141"/>
                  </a:lnTo>
                  <a:lnTo>
                    <a:pt x="16759619" y="1628241"/>
                  </a:lnTo>
                  <a:lnTo>
                    <a:pt x="16790353" y="1653641"/>
                  </a:lnTo>
                  <a:lnTo>
                    <a:pt x="16819766" y="1691741"/>
                  </a:lnTo>
                  <a:lnTo>
                    <a:pt x="16847833" y="1729841"/>
                  </a:lnTo>
                  <a:lnTo>
                    <a:pt x="16874516" y="1767941"/>
                  </a:lnTo>
                  <a:lnTo>
                    <a:pt x="16899763" y="1806041"/>
                  </a:lnTo>
                  <a:lnTo>
                    <a:pt x="16923538" y="1844141"/>
                  </a:lnTo>
                  <a:lnTo>
                    <a:pt x="16945801" y="1882241"/>
                  </a:lnTo>
                  <a:lnTo>
                    <a:pt x="16966515" y="1920341"/>
                  </a:lnTo>
                  <a:lnTo>
                    <a:pt x="16985641" y="1958441"/>
                  </a:lnTo>
                  <a:lnTo>
                    <a:pt x="17003141" y="2009241"/>
                  </a:lnTo>
                  <a:lnTo>
                    <a:pt x="17018966" y="2047341"/>
                  </a:lnTo>
                  <a:lnTo>
                    <a:pt x="17033075" y="2085441"/>
                  </a:lnTo>
                  <a:lnTo>
                    <a:pt x="17045432" y="2136241"/>
                  </a:lnTo>
                  <a:lnTo>
                    <a:pt x="17055999" y="2187041"/>
                  </a:lnTo>
                  <a:lnTo>
                    <a:pt x="17064736" y="2225141"/>
                  </a:lnTo>
                  <a:lnTo>
                    <a:pt x="17071607" y="2275941"/>
                  </a:lnTo>
                  <a:lnTo>
                    <a:pt x="17076560" y="2326741"/>
                  </a:lnTo>
                  <a:lnTo>
                    <a:pt x="17079557" y="2364841"/>
                  </a:lnTo>
                  <a:lnTo>
                    <a:pt x="17080573" y="2415641"/>
                  </a:lnTo>
                  <a:lnTo>
                    <a:pt x="17080573" y="1884311"/>
                  </a:lnTo>
                  <a:lnTo>
                    <a:pt x="17054589" y="1831441"/>
                  </a:lnTo>
                  <a:lnTo>
                    <a:pt x="17032720" y="1793341"/>
                  </a:lnTo>
                  <a:lnTo>
                    <a:pt x="17009466" y="1755241"/>
                  </a:lnTo>
                  <a:lnTo>
                    <a:pt x="16984853" y="1717141"/>
                  </a:lnTo>
                  <a:lnTo>
                    <a:pt x="16958945" y="1679041"/>
                  </a:lnTo>
                  <a:lnTo>
                    <a:pt x="16931742" y="1640941"/>
                  </a:lnTo>
                  <a:lnTo>
                    <a:pt x="16903294" y="1602841"/>
                  </a:lnTo>
                  <a:lnTo>
                    <a:pt x="16873627" y="1577441"/>
                  </a:lnTo>
                  <a:lnTo>
                    <a:pt x="16842791" y="1539341"/>
                  </a:lnTo>
                  <a:lnTo>
                    <a:pt x="16810800" y="1501241"/>
                  </a:lnTo>
                  <a:lnTo>
                    <a:pt x="16777678" y="1475841"/>
                  </a:lnTo>
                  <a:lnTo>
                    <a:pt x="16743490" y="1450441"/>
                  </a:lnTo>
                  <a:lnTo>
                    <a:pt x="16708247" y="1412341"/>
                  </a:lnTo>
                  <a:lnTo>
                    <a:pt x="16671989" y="1386941"/>
                  </a:lnTo>
                  <a:lnTo>
                    <a:pt x="16634740" y="1361541"/>
                  </a:lnTo>
                  <a:lnTo>
                    <a:pt x="16596538" y="1336141"/>
                  </a:lnTo>
                  <a:lnTo>
                    <a:pt x="16557422" y="1323441"/>
                  </a:lnTo>
                  <a:lnTo>
                    <a:pt x="16517430" y="1298041"/>
                  </a:lnTo>
                  <a:lnTo>
                    <a:pt x="16476574" y="1272641"/>
                  </a:lnTo>
                  <a:lnTo>
                    <a:pt x="16434905" y="1259941"/>
                  </a:lnTo>
                  <a:lnTo>
                    <a:pt x="16392449" y="1234541"/>
                  </a:lnTo>
                  <a:lnTo>
                    <a:pt x="16349244" y="1221841"/>
                  </a:lnTo>
                  <a:lnTo>
                    <a:pt x="16169539" y="1171041"/>
                  </a:lnTo>
                  <a:lnTo>
                    <a:pt x="16123057" y="1171041"/>
                  </a:lnTo>
                  <a:lnTo>
                    <a:pt x="16076029" y="1158341"/>
                  </a:lnTo>
                  <a:lnTo>
                    <a:pt x="15787840" y="1158341"/>
                  </a:lnTo>
                  <a:lnTo>
                    <a:pt x="15740799" y="1171041"/>
                  </a:lnTo>
                  <a:lnTo>
                    <a:pt x="15694317" y="1171041"/>
                  </a:lnTo>
                  <a:lnTo>
                    <a:pt x="15514612" y="1221841"/>
                  </a:lnTo>
                  <a:lnTo>
                    <a:pt x="15471394" y="1234541"/>
                  </a:lnTo>
                  <a:lnTo>
                    <a:pt x="15428938" y="1259941"/>
                  </a:lnTo>
                  <a:lnTo>
                    <a:pt x="15387269" y="1272641"/>
                  </a:lnTo>
                  <a:lnTo>
                    <a:pt x="15346414" y="1298041"/>
                  </a:lnTo>
                  <a:lnTo>
                    <a:pt x="15306421" y="1323441"/>
                  </a:lnTo>
                  <a:lnTo>
                    <a:pt x="15267305" y="1336141"/>
                  </a:lnTo>
                  <a:lnTo>
                    <a:pt x="15229104" y="1361541"/>
                  </a:lnTo>
                  <a:lnTo>
                    <a:pt x="15191855" y="1386941"/>
                  </a:lnTo>
                  <a:lnTo>
                    <a:pt x="15155596" y="1412341"/>
                  </a:lnTo>
                  <a:lnTo>
                    <a:pt x="15120354" y="1450441"/>
                  </a:lnTo>
                  <a:lnTo>
                    <a:pt x="15086165" y="1475841"/>
                  </a:lnTo>
                  <a:lnTo>
                    <a:pt x="15053056" y="1501241"/>
                  </a:lnTo>
                  <a:lnTo>
                    <a:pt x="15021065" y="1539341"/>
                  </a:lnTo>
                  <a:lnTo>
                    <a:pt x="14990217" y="1577441"/>
                  </a:lnTo>
                  <a:lnTo>
                    <a:pt x="14960562" y="1602841"/>
                  </a:lnTo>
                  <a:lnTo>
                    <a:pt x="14932114" y="1640941"/>
                  </a:lnTo>
                  <a:lnTo>
                    <a:pt x="14904911" y="1679041"/>
                  </a:lnTo>
                  <a:lnTo>
                    <a:pt x="14879003" y="1717141"/>
                  </a:lnTo>
                  <a:lnTo>
                    <a:pt x="14854403" y="1755241"/>
                  </a:lnTo>
                  <a:lnTo>
                    <a:pt x="14831149" y="1793341"/>
                  </a:lnTo>
                  <a:lnTo>
                    <a:pt x="14809280" y="1831441"/>
                  </a:lnTo>
                  <a:lnTo>
                    <a:pt x="14788820" y="1869541"/>
                  </a:lnTo>
                  <a:lnTo>
                    <a:pt x="14769808" y="1920341"/>
                  </a:lnTo>
                  <a:lnTo>
                    <a:pt x="14752269" y="1958441"/>
                  </a:lnTo>
                  <a:lnTo>
                    <a:pt x="14736255" y="1996541"/>
                  </a:lnTo>
                  <a:lnTo>
                    <a:pt x="14721777" y="2047341"/>
                  </a:lnTo>
                  <a:lnTo>
                    <a:pt x="14708886" y="2085441"/>
                  </a:lnTo>
                  <a:lnTo>
                    <a:pt x="14697609" y="2136241"/>
                  </a:lnTo>
                  <a:lnTo>
                    <a:pt x="14687969" y="2187041"/>
                  </a:lnTo>
                  <a:lnTo>
                    <a:pt x="14680006" y="2225141"/>
                  </a:lnTo>
                  <a:lnTo>
                    <a:pt x="14673758" y="2275941"/>
                  </a:lnTo>
                  <a:lnTo>
                    <a:pt x="14669262" y="2326741"/>
                  </a:lnTo>
                  <a:lnTo>
                    <a:pt x="14666532" y="2364841"/>
                  </a:lnTo>
                  <a:lnTo>
                    <a:pt x="14665617" y="2415641"/>
                  </a:lnTo>
                  <a:lnTo>
                    <a:pt x="14665617" y="3622141"/>
                  </a:lnTo>
                  <a:lnTo>
                    <a:pt x="14670240" y="3647541"/>
                  </a:lnTo>
                  <a:lnTo>
                    <a:pt x="14682851" y="3672941"/>
                  </a:lnTo>
                  <a:lnTo>
                    <a:pt x="14701546" y="3685641"/>
                  </a:lnTo>
                  <a:lnTo>
                    <a:pt x="16028480" y="3685641"/>
                  </a:lnTo>
                  <a:lnTo>
                    <a:pt x="16076029" y="3672941"/>
                  </a:lnTo>
                  <a:lnTo>
                    <a:pt x="16123057" y="3672941"/>
                  </a:lnTo>
                  <a:lnTo>
                    <a:pt x="16215424" y="3647541"/>
                  </a:lnTo>
                  <a:lnTo>
                    <a:pt x="16260699" y="3647541"/>
                  </a:lnTo>
                  <a:lnTo>
                    <a:pt x="16305314" y="3622141"/>
                  </a:lnTo>
                  <a:lnTo>
                    <a:pt x="16434905" y="3584041"/>
                  </a:lnTo>
                  <a:lnTo>
                    <a:pt x="16455746" y="3571341"/>
                  </a:lnTo>
                  <a:lnTo>
                    <a:pt x="16476574" y="3558641"/>
                  </a:lnTo>
                  <a:lnTo>
                    <a:pt x="16517430" y="3545941"/>
                  </a:lnTo>
                  <a:lnTo>
                    <a:pt x="16557422" y="3520541"/>
                  </a:lnTo>
                  <a:lnTo>
                    <a:pt x="16596538" y="3495141"/>
                  </a:lnTo>
                  <a:lnTo>
                    <a:pt x="16634740" y="3469741"/>
                  </a:lnTo>
                  <a:lnTo>
                    <a:pt x="16671989" y="3444341"/>
                  </a:lnTo>
                  <a:lnTo>
                    <a:pt x="16708247" y="3418941"/>
                  </a:lnTo>
                  <a:lnTo>
                    <a:pt x="16743490" y="3393541"/>
                  </a:lnTo>
                  <a:lnTo>
                    <a:pt x="16777678" y="3355441"/>
                  </a:lnTo>
                  <a:lnTo>
                    <a:pt x="16810787" y="3330041"/>
                  </a:lnTo>
                  <a:lnTo>
                    <a:pt x="16842791" y="3291941"/>
                  </a:lnTo>
                  <a:lnTo>
                    <a:pt x="16873627" y="3266541"/>
                  </a:lnTo>
                  <a:lnTo>
                    <a:pt x="16903294" y="3228441"/>
                  </a:lnTo>
                  <a:lnTo>
                    <a:pt x="16931742" y="3190341"/>
                  </a:lnTo>
                  <a:lnTo>
                    <a:pt x="16958945" y="3152241"/>
                  </a:lnTo>
                  <a:lnTo>
                    <a:pt x="16984853" y="3126841"/>
                  </a:lnTo>
                  <a:lnTo>
                    <a:pt x="17009466" y="3088741"/>
                  </a:lnTo>
                  <a:lnTo>
                    <a:pt x="17032720" y="3037941"/>
                  </a:lnTo>
                  <a:lnTo>
                    <a:pt x="17054589" y="2999841"/>
                  </a:lnTo>
                  <a:lnTo>
                    <a:pt x="17075049" y="2961741"/>
                  </a:lnTo>
                  <a:lnTo>
                    <a:pt x="17094061" y="2923641"/>
                  </a:lnTo>
                  <a:lnTo>
                    <a:pt x="17111599" y="2872841"/>
                  </a:lnTo>
                  <a:lnTo>
                    <a:pt x="17127614" y="2834741"/>
                  </a:lnTo>
                  <a:lnTo>
                    <a:pt x="17142092" y="2796641"/>
                  </a:lnTo>
                  <a:lnTo>
                    <a:pt x="17154983" y="2745841"/>
                  </a:lnTo>
                  <a:lnTo>
                    <a:pt x="17166273" y="2707741"/>
                  </a:lnTo>
                  <a:lnTo>
                    <a:pt x="17175912" y="2656941"/>
                  </a:lnTo>
                  <a:lnTo>
                    <a:pt x="17183862" y="2606141"/>
                  </a:lnTo>
                  <a:lnTo>
                    <a:pt x="17190111" y="2568041"/>
                  </a:lnTo>
                  <a:lnTo>
                    <a:pt x="17194619" y="2517241"/>
                  </a:lnTo>
                  <a:lnTo>
                    <a:pt x="17197350" y="2466441"/>
                  </a:lnTo>
                  <a:lnTo>
                    <a:pt x="17198264" y="2415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42" y="9594602"/>
              <a:ext cx="1669414" cy="130175"/>
            </a:xfrm>
            <a:custGeom>
              <a:avLst/>
              <a:gdLst/>
              <a:ahLst/>
              <a:cxnLst/>
              <a:rect l="l" t="t" r="r" b="b"/>
              <a:pathLst>
                <a:path w="1669414" h="130175">
                  <a:moveTo>
                    <a:pt x="1668797" y="129577"/>
                  </a:moveTo>
                  <a:lnTo>
                    <a:pt x="0" y="129577"/>
                  </a:lnTo>
                  <a:lnTo>
                    <a:pt x="0" y="0"/>
                  </a:lnTo>
                  <a:lnTo>
                    <a:pt x="1668797" y="0"/>
                  </a:lnTo>
                  <a:lnTo>
                    <a:pt x="1668797" y="1295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549264" y="0"/>
              <a:ext cx="3435985" cy="1374775"/>
            </a:xfrm>
            <a:custGeom>
              <a:avLst/>
              <a:gdLst/>
              <a:ahLst/>
              <a:cxnLst/>
              <a:rect l="l" t="t" r="r" b="b"/>
              <a:pathLst>
                <a:path w="3435984" h="1374775">
                  <a:moveTo>
                    <a:pt x="2916207" y="1374302"/>
                  </a:moveTo>
                  <a:lnTo>
                    <a:pt x="519658" y="1374302"/>
                  </a:lnTo>
                  <a:lnTo>
                    <a:pt x="472416" y="1372200"/>
                  </a:lnTo>
                  <a:lnTo>
                    <a:pt x="426347" y="1366014"/>
                  </a:lnTo>
                  <a:lnTo>
                    <a:pt x="381639" y="1355929"/>
                  </a:lnTo>
                  <a:lnTo>
                    <a:pt x="338476" y="1342125"/>
                  </a:lnTo>
                  <a:lnTo>
                    <a:pt x="297043" y="1324787"/>
                  </a:lnTo>
                  <a:lnTo>
                    <a:pt x="257526" y="1304095"/>
                  </a:lnTo>
                  <a:lnTo>
                    <a:pt x="220110" y="1280234"/>
                  </a:lnTo>
                  <a:lnTo>
                    <a:pt x="184979" y="1253385"/>
                  </a:lnTo>
                  <a:lnTo>
                    <a:pt x="152318" y="1223730"/>
                  </a:lnTo>
                  <a:lnTo>
                    <a:pt x="122311" y="1191453"/>
                  </a:lnTo>
                  <a:lnTo>
                    <a:pt x="95145" y="1156737"/>
                  </a:lnTo>
                  <a:lnTo>
                    <a:pt x="71002" y="1119762"/>
                  </a:lnTo>
                  <a:lnTo>
                    <a:pt x="50069" y="1080713"/>
                  </a:lnTo>
                  <a:lnTo>
                    <a:pt x="32530" y="1039772"/>
                  </a:lnTo>
                  <a:lnTo>
                    <a:pt x="18570" y="997121"/>
                  </a:lnTo>
                  <a:lnTo>
                    <a:pt x="8386" y="953045"/>
                  </a:lnTo>
                  <a:lnTo>
                    <a:pt x="2122" y="907419"/>
                  </a:lnTo>
                  <a:lnTo>
                    <a:pt x="0" y="860840"/>
                  </a:lnTo>
                  <a:lnTo>
                    <a:pt x="0" y="0"/>
                  </a:lnTo>
                  <a:lnTo>
                    <a:pt x="111769" y="0"/>
                  </a:lnTo>
                  <a:lnTo>
                    <a:pt x="111775" y="860840"/>
                  </a:lnTo>
                  <a:lnTo>
                    <a:pt x="114521" y="907551"/>
                  </a:lnTo>
                  <a:lnTo>
                    <a:pt x="122571" y="952801"/>
                  </a:lnTo>
                  <a:lnTo>
                    <a:pt x="135608" y="996181"/>
                  </a:lnTo>
                  <a:lnTo>
                    <a:pt x="153324" y="1037386"/>
                  </a:lnTo>
                  <a:lnTo>
                    <a:pt x="175408" y="1076111"/>
                  </a:lnTo>
                  <a:lnTo>
                    <a:pt x="201551" y="1112052"/>
                  </a:lnTo>
                  <a:lnTo>
                    <a:pt x="231444" y="1144904"/>
                  </a:lnTo>
                  <a:lnTo>
                    <a:pt x="264776" y="1174364"/>
                  </a:lnTo>
                  <a:lnTo>
                    <a:pt x="301238" y="1200127"/>
                  </a:lnTo>
                  <a:lnTo>
                    <a:pt x="340520" y="1221888"/>
                  </a:lnTo>
                  <a:lnTo>
                    <a:pt x="382313" y="1239343"/>
                  </a:lnTo>
                  <a:lnTo>
                    <a:pt x="426306" y="1252188"/>
                  </a:lnTo>
                  <a:lnTo>
                    <a:pt x="472191" y="1260118"/>
                  </a:lnTo>
                  <a:lnTo>
                    <a:pt x="519658" y="1262829"/>
                  </a:lnTo>
                  <a:lnTo>
                    <a:pt x="3238382" y="1262829"/>
                  </a:lnTo>
                  <a:lnTo>
                    <a:pt x="3215552" y="1280270"/>
                  </a:lnTo>
                  <a:lnTo>
                    <a:pt x="3178143" y="1304123"/>
                  </a:lnTo>
                  <a:lnTo>
                    <a:pt x="3138639" y="1324807"/>
                  </a:lnTo>
                  <a:lnTo>
                    <a:pt x="3097227" y="1342139"/>
                  </a:lnTo>
                  <a:lnTo>
                    <a:pt x="3054092" y="1355937"/>
                  </a:lnTo>
                  <a:lnTo>
                    <a:pt x="3009418" y="1366018"/>
                  </a:lnTo>
                  <a:lnTo>
                    <a:pt x="2963389" y="1372201"/>
                  </a:lnTo>
                  <a:lnTo>
                    <a:pt x="2916207" y="1374302"/>
                  </a:lnTo>
                  <a:close/>
                </a:path>
                <a:path w="3435984" h="1374775">
                  <a:moveTo>
                    <a:pt x="3238382" y="1262829"/>
                  </a:moveTo>
                  <a:lnTo>
                    <a:pt x="2916207" y="1262829"/>
                  </a:lnTo>
                  <a:lnTo>
                    <a:pt x="2963694" y="1260118"/>
                  </a:lnTo>
                  <a:lnTo>
                    <a:pt x="3009593" y="1252188"/>
                  </a:lnTo>
                  <a:lnTo>
                    <a:pt x="3053596" y="1239343"/>
                  </a:lnTo>
                  <a:lnTo>
                    <a:pt x="3095393" y="1221888"/>
                  </a:lnTo>
                  <a:lnTo>
                    <a:pt x="3134676" y="1200127"/>
                  </a:lnTo>
                  <a:lnTo>
                    <a:pt x="3171135" y="1174364"/>
                  </a:lnTo>
                  <a:lnTo>
                    <a:pt x="3204462" y="1144904"/>
                  </a:lnTo>
                  <a:lnTo>
                    <a:pt x="3234348" y="1112052"/>
                  </a:lnTo>
                  <a:lnTo>
                    <a:pt x="3260484" y="1076111"/>
                  </a:lnTo>
                  <a:lnTo>
                    <a:pt x="3282561" y="1037386"/>
                  </a:lnTo>
                  <a:lnTo>
                    <a:pt x="3300269" y="996181"/>
                  </a:lnTo>
                  <a:lnTo>
                    <a:pt x="3313301" y="952801"/>
                  </a:lnTo>
                  <a:lnTo>
                    <a:pt x="3321346" y="907551"/>
                  </a:lnTo>
                  <a:lnTo>
                    <a:pt x="3324090" y="860840"/>
                  </a:lnTo>
                  <a:lnTo>
                    <a:pt x="3324096" y="0"/>
                  </a:lnTo>
                  <a:lnTo>
                    <a:pt x="3435759" y="0"/>
                  </a:lnTo>
                  <a:lnTo>
                    <a:pt x="3435754" y="860840"/>
                  </a:lnTo>
                  <a:lnTo>
                    <a:pt x="3433628" y="907551"/>
                  </a:lnTo>
                  <a:lnTo>
                    <a:pt x="3427373" y="953045"/>
                  </a:lnTo>
                  <a:lnTo>
                    <a:pt x="3417164" y="997220"/>
                  </a:lnTo>
                  <a:lnTo>
                    <a:pt x="3403189" y="1039865"/>
                  </a:lnTo>
                  <a:lnTo>
                    <a:pt x="3385636" y="1080800"/>
                  </a:lnTo>
                  <a:lnTo>
                    <a:pt x="3364689" y="1119842"/>
                  </a:lnTo>
                  <a:lnTo>
                    <a:pt x="3340535" y="1156808"/>
                  </a:lnTo>
                  <a:lnTo>
                    <a:pt x="3313358" y="1191516"/>
                  </a:lnTo>
                  <a:lnTo>
                    <a:pt x="3283345" y="1223784"/>
                  </a:lnTo>
                  <a:lnTo>
                    <a:pt x="3250681" y="1253429"/>
                  </a:lnTo>
                  <a:lnTo>
                    <a:pt x="3238382" y="1262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938250" y="10056355"/>
            <a:ext cx="6019799" cy="3686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ru-RU" sz="2300" spc="345" dirty="0" smtClean="0">
                <a:solidFill>
                  <a:srgbClr val="FFFFFF"/>
                </a:solidFill>
                <a:latin typeface="Times New Roman"/>
                <a:cs typeface="Times New Roman"/>
              </a:rPr>
              <a:t>ИСИТОВЦЫ ПРЕЗИДЕНТЫ МИРА</a:t>
            </a:r>
            <a:r>
              <a:rPr lang="ru-RU" sz="2300" spc="645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endParaRPr sz="23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8172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8" y="11308555"/>
                </a:moveTo>
                <a:lnTo>
                  <a:pt x="0" y="11308555"/>
                </a:lnTo>
                <a:lnTo>
                  <a:pt x="0" y="0"/>
                </a:lnTo>
                <a:lnTo>
                  <a:pt x="20104098" y="0"/>
                </a:lnTo>
                <a:lnTo>
                  <a:pt x="20104098" y="11308555"/>
                </a:lnTo>
                <a:close/>
              </a:path>
            </a:pathLst>
          </a:custGeom>
          <a:solidFill>
            <a:srgbClr val="466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37241" y="870780"/>
            <a:ext cx="7507605" cy="13445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35" dirty="0" smtClean="0"/>
              <a:t>CNN</a:t>
            </a:r>
            <a:endParaRPr spc="-345" dirty="0"/>
          </a:p>
        </p:txBody>
      </p:sp>
      <p:pic>
        <p:nvPicPr>
          <p:cNvPr id="3078" name="Picture 6" descr="https://www.andreaperlato.com/img/cnnallste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2606675"/>
            <a:ext cx="16847671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17675860" y="9159875"/>
            <a:ext cx="2428240" cy="1531620"/>
            <a:chOff x="17676224" y="8461922"/>
            <a:chExt cx="2428240" cy="1531620"/>
          </a:xfrm>
        </p:grpSpPr>
        <p:sp>
          <p:nvSpPr>
            <p:cNvPr id="8" name="object 8"/>
            <p:cNvSpPr/>
            <p:nvPr/>
          </p:nvSpPr>
          <p:spPr>
            <a:xfrm>
              <a:off x="17676224" y="8461922"/>
              <a:ext cx="1531620" cy="1531620"/>
            </a:xfrm>
            <a:custGeom>
              <a:avLst/>
              <a:gdLst/>
              <a:ahLst/>
              <a:cxnLst/>
              <a:rect l="l" t="t" r="r" b="b"/>
              <a:pathLst>
                <a:path w="1531619" h="1531620">
                  <a:moveTo>
                    <a:pt x="782250" y="0"/>
                  </a:moveTo>
                  <a:lnTo>
                    <a:pt x="829483" y="2447"/>
                  </a:lnTo>
                  <a:lnTo>
                    <a:pt x="876031" y="7754"/>
                  </a:lnTo>
                  <a:lnTo>
                    <a:pt x="921794" y="15840"/>
                  </a:lnTo>
                  <a:lnTo>
                    <a:pt x="966674" y="26626"/>
                  </a:lnTo>
                  <a:lnTo>
                    <a:pt x="1010571" y="40031"/>
                  </a:lnTo>
                  <a:lnTo>
                    <a:pt x="1053389" y="55976"/>
                  </a:lnTo>
                  <a:lnTo>
                    <a:pt x="1095028" y="74380"/>
                  </a:lnTo>
                  <a:lnTo>
                    <a:pt x="1135389" y="95165"/>
                  </a:lnTo>
                  <a:lnTo>
                    <a:pt x="1174375" y="118249"/>
                  </a:lnTo>
                  <a:lnTo>
                    <a:pt x="1211886" y="143554"/>
                  </a:lnTo>
                  <a:lnTo>
                    <a:pt x="1247823" y="170999"/>
                  </a:lnTo>
                  <a:lnTo>
                    <a:pt x="1282089" y="200504"/>
                  </a:lnTo>
                  <a:lnTo>
                    <a:pt x="1314585" y="231989"/>
                  </a:lnTo>
                  <a:lnTo>
                    <a:pt x="1345212" y="265375"/>
                  </a:lnTo>
                  <a:lnTo>
                    <a:pt x="1373872" y="300581"/>
                  </a:lnTo>
                  <a:lnTo>
                    <a:pt x="1400466" y="337528"/>
                  </a:lnTo>
                  <a:lnTo>
                    <a:pt x="1424895" y="376135"/>
                  </a:lnTo>
                  <a:lnTo>
                    <a:pt x="1447061" y="416324"/>
                  </a:lnTo>
                  <a:lnTo>
                    <a:pt x="1466866" y="458013"/>
                  </a:lnTo>
                  <a:lnTo>
                    <a:pt x="1484210" y="501124"/>
                  </a:lnTo>
                  <a:lnTo>
                    <a:pt x="1498996" y="545575"/>
                  </a:lnTo>
                  <a:lnTo>
                    <a:pt x="1511125" y="591288"/>
                  </a:lnTo>
                  <a:lnTo>
                    <a:pt x="1520497" y="638182"/>
                  </a:lnTo>
                  <a:lnTo>
                    <a:pt x="1527015" y="686178"/>
                  </a:lnTo>
                  <a:lnTo>
                    <a:pt x="1530537" y="734476"/>
                  </a:lnTo>
                  <a:lnTo>
                    <a:pt x="1531038" y="782286"/>
                  </a:lnTo>
                  <a:lnTo>
                    <a:pt x="1528598" y="829509"/>
                  </a:lnTo>
                  <a:lnTo>
                    <a:pt x="1523298" y="876048"/>
                  </a:lnTo>
                  <a:lnTo>
                    <a:pt x="1515217" y="921803"/>
                  </a:lnTo>
                  <a:lnTo>
                    <a:pt x="1504436" y="966677"/>
                  </a:lnTo>
                  <a:lnTo>
                    <a:pt x="1491035" y="1010569"/>
                  </a:lnTo>
                  <a:lnTo>
                    <a:pt x="1475093" y="1053382"/>
                  </a:lnTo>
                  <a:lnTo>
                    <a:pt x="1456690" y="1095017"/>
                  </a:lnTo>
                  <a:lnTo>
                    <a:pt x="1435906" y="1135376"/>
                  </a:lnTo>
                  <a:lnTo>
                    <a:pt x="1412822" y="1174360"/>
                  </a:lnTo>
                  <a:lnTo>
                    <a:pt x="1387518" y="1211869"/>
                  </a:lnTo>
                  <a:lnTo>
                    <a:pt x="1360072" y="1247807"/>
                  </a:lnTo>
                  <a:lnTo>
                    <a:pt x="1330566" y="1282073"/>
                  </a:lnTo>
                  <a:lnTo>
                    <a:pt x="1299079" y="1314570"/>
                  </a:lnTo>
                  <a:lnTo>
                    <a:pt x="1265691" y="1345199"/>
                  </a:lnTo>
                  <a:lnTo>
                    <a:pt x="1230482" y="1373861"/>
                  </a:lnTo>
                  <a:lnTo>
                    <a:pt x="1193533" y="1400457"/>
                  </a:lnTo>
                  <a:lnTo>
                    <a:pt x="1154922" y="1424890"/>
                  </a:lnTo>
                  <a:lnTo>
                    <a:pt x="1114731" y="1447060"/>
                  </a:lnTo>
                  <a:lnTo>
                    <a:pt x="1073038" y="1466868"/>
                  </a:lnTo>
                  <a:lnTo>
                    <a:pt x="1029925" y="1484217"/>
                  </a:lnTo>
                  <a:lnTo>
                    <a:pt x="985470" y="1499008"/>
                  </a:lnTo>
                  <a:lnTo>
                    <a:pt x="939755" y="1511141"/>
                  </a:lnTo>
                  <a:lnTo>
                    <a:pt x="892858" y="1520519"/>
                  </a:lnTo>
                  <a:lnTo>
                    <a:pt x="844861" y="1527042"/>
                  </a:lnTo>
                  <a:lnTo>
                    <a:pt x="796556" y="1530563"/>
                  </a:lnTo>
                  <a:lnTo>
                    <a:pt x="748740" y="1531064"/>
                  </a:lnTo>
                  <a:lnTo>
                    <a:pt x="701511" y="1528625"/>
                  </a:lnTo>
                  <a:lnTo>
                    <a:pt x="654968" y="1523325"/>
                  </a:lnTo>
                  <a:lnTo>
                    <a:pt x="609209" y="1515245"/>
                  </a:lnTo>
                  <a:lnTo>
                    <a:pt x="564332" y="1504464"/>
                  </a:lnTo>
                  <a:lnTo>
                    <a:pt x="520438" y="1491064"/>
                  </a:lnTo>
                  <a:lnTo>
                    <a:pt x="477623" y="1475123"/>
                  </a:lnTo>
                  <a:lnTo>
                    <a:pt x="435986" y="1456721"/>
                  </a:lnTo>
                  <a:lnTo>
                    <a:pt x="395627" y="1435939"/>
                  </a:lnTo>
                  <a:lnTo>
                    <a:pt x="361039" y="1415459"/>
                  </a:lnTo>
                  <a:lnTo>
                    <a:pt x="784460" y="1415459"/>
                  </a:lnTo>
                  <a:lnTo>
                    <a:pt x="832897" y="1412190"/>
                  </a:lnTo>
                  <a:lnTo>
                    <a:pt x="880969" y="1405396"/>
                  </a:lnTo>
                  <a:lnTo>
                    <a:pt x="927720" y="1395237"/>
                  </a:lnTo>
                  <a:lnTo>
                    <a:pt x="973036" y="1381851"/>
                  </a:lnTo>
                  <a:lnTo>
                    <a:pt x="1016805" y="1365375"/>
                  </a:lnTo>
                  <a:lnTo>
                    <a:pt x="1058915" y="1345948"/>
                  </a:lnTo>
                  <a:lnTo>
                    <a:pt x="1099254" y="1323708"/>
                  </a:lnTo>
                  <a:lnTo>
                    <a:pt x="1137709" y="1298794"/>
                  </a:lnTo>
                  <a:lnTo>
                    <a:pt x="1174169" y="1271345"/>
                  </a:lnTo>
                  <a:lnTo>
                    <a:pt x="1208521" y="1241497"/>
                  </a:lnTo>
                  <a:lnTo>
                    <a:pt x="1240653" y="1209390"/>
                  </a:lnTo>
                  <a:lnTo>
                    <a:pt x="1270454" y="1175163"/>
                  </a:lnTo>
                  <a:lnTo>
                    <a:pt x="1297810" y="1138952"/>
                  </a:lnTo>
                  <a:lnTo>
                    <a:pt x="1322609" y="1100898"/>
                  </a:lnTo>
                  <a:lnTo>
                    <a:pt x="1344740" y="1061137"/>
                  </a:lnTo>
                  <a:lnTo>
                    <a:pt x="1364090" y="1019809"/>
                  </a:lnTo>
                  <a:lnTo>
                    <a:pt x="1380547" y="977051"/>
                  </a:lnTo>
                  <a:lnTo>
                    <a:pt x="1393999" y="933003"/>
                  </a:lnTo>
                  <a:lnTo>
                    <a:pt x="1404333" y="887802"/>
                  </a:lnTo>
                  <a:lnTo>
                    <a:pt x="1411438" y="841586"/>
                  </a:lnTo>
                  <a:lnTo>
                    <a:pt x="1415202" y="794495"/>
                  </a:lnTo>
                  <a:lnTo>
                    <a:pt x="1415511" y="746666"/>
                  </a:lnTo>
                  <a:lnTo>
                    <a:pt x="1412254" y="698238"/>
                  </a:lnTo>
                  <a:lnTo>
                    <a:pt x="1405454" y="650148"/>
                  </a:lnTo>
                  <a:lnTo>
                    <a:pt x="1395288" y="603384"/>
                  </a:lnTo>
                  <a:lnTo>
                    <a:pt x="1381895" y="558058"/>
                  </a:lnTo>
                  <a:lnTo>
                    <a:pt x="1365411" y="514280"/>
                  </a:lnTo>
                  <a:lnTo>
                    <a:pt x="1345977" y="472163"/>
                  </a:lnTo>
                  <a:lnTo>
                    <a:pt x="1323729" y="431820"/>
                  </a:lnTo>
                  <a:lnTo>
                    <a:pt x="1298808" y="393362"/>
                  </a:lnTo>
                  <a:lnTo>
                    <a:pt x="1271349" y="356900"/>
                  </a:lnTo>
                  <a:lnTo>
                    <a:pt x="1241493" y="322548"/>
                  </a:lnTo>
                  <a:lnTo>
                    <a:pt x="1209377" y="290417"/>
                  </a:lnTo>
                  <a:lnTo>
                    <a:pt x="1175140" y="260619"/>
                  </a:lnTo>
                  <a:lnTo>
                    <a:pt x="1138920" y="233267"/>
                  </a:lnTo>
                  <a:lnTo>
                    <a:pt x="1100856" y="208471"/>
                  </a:lnTo>
                  <a:lnTo>
                    <a:pt x="1061084" y="186344"/>
                  </a:lnTo>
                  <a:lnTo>
                    <a:pt x="1019745" y="166998"/>
                  </a:lnTo>
                  <a:lnTo>
                    <a:pt x="976976" y="150546"/>
                  </a:lnTo>
                  <a:lnTo>
                    <a:pt x="932916" y="137098"/>
                  </a:lnTo>
                  <a:lnTo>
                    <a:pt x="887702" y="126767"/>
                  </a:lnTo>
                  <a:lnTo>
                    <a:pt x="841474" y="119666"/>
                  </a:lnTo>
                  <a:lnTo>
                    <a:pt x="794369" y="115905"/>
                  </a:lnTo>
                  <a:lnTo>
                    <a:pt x="361164" y="115597"/>
                  </a:lnTo>
                  <a:lnTo>
                    <a:pt x="376095" y="106148"/>
                  </a:lnTo>
                  <a:lnTo>
                    <a:pt x="416281" y="83980"/>
                  </a:lnTo>
                  <a:lnTo>
                    <a:pt x="457969" y="64172"/>
                  </a:lnTo>
                  <a:lnTo>
                    <a:pt x="501077" y="46824"/>
                  </a:lnTo>
                  <a:lnTo>
                    <a:pt x="545526" y="32035"/>
                  </a:lnTo>
                  <a:lnTo>
                    <a:pt x="591236" y="19902"/>
                  </a:lnTo>
                  <a:lnTo>
                    <a:pt x="638127" y="10525"/>
                  </a:lnTo>
                  <a:lnTo>
                    <a:pt x="686119" y="4002"/>
                  </a:lnTo>
                  <a:lnTo>
                    <a:pt x="734429" y="491"/>
                  </a:lnTo>
                  <a:lnTo>
                    <a:pt x="782250" y="0"/>
                  </a:lnTo>
                  <a:close/>
                </a:path>
                <a:path w="1531619" h="1531620">
                  <a:moveTo>
                    <a:pt x="361164" y="115597"/>
                  </a:moveTo>
                  <a:lnTo>
                    <a:pt x="746526" y="115597"/>
                  </a:lnTo>
                  <a:lnTo>
                    <a:pt x="698083" y="118854"/>
                  </a:lnTo>
                  <a:lnTo>
                    <a:pt x="650011" y="125660"/>
                  </a:lnTo>
                  <a:lnTo>
                    <a:pt x="603261" y="135829"/>
                  </a:lnTo>
                  <a:lnTo>
                    <a:pt x="557947" y="149225"/>
                  </a:lnTo>
                  <a:lnTo>
                    <a:pt x="514179" y="165709"/>
                  </a:lnTo>
                  <a:lnTo>
                    <a:pt x="472072" y="185143"/>
                  </a:lnTo>
                  <a:lnTo>
                    <a:pt x="431736" y="207389"/>
                  </a:lnTo>
                  <a:lnTo>
                    <a:pt x="393284" y="232308"/>
                  </a:lnTo>
                  <a:lnTo>
                    <a:pt x="356827" y="259763"/>
                  </a:lnTo>
                  <a:lnTo>
                    <a:pt x="322479" y="289615"/>
                  </a:lnTo>
                  <a:lnTo>
                    <a:pt x="290351" y="321726"/>
                  </a:lnTo>
                  <a:lnTo>
                    <a:pt x="260556" y="355959"/>
                  </a:lnTo>
                  <a:lnTo>
                    <a:pt x="233205" y="392174"/>
                  </a:lnTo>
                  <a:lnTo>
                    <a:pt x="208411" y="430235"/>
                  </a:lnTo>
                  <a:lnTo>
                    <a:pt x="186286" y="470002"/>
                  </a:lnTo>
                  <a:lnTo>
                    <a:pt x="166941" y="511337"/>
                  </a:lnTo>
                  <a:lnTo>
                    <a:pt x="150490" y="554103"/>
                  </a:lnTo>
                  <a:lnTo>
                    <a:pt x="137044" y="598160"/>
                  </a:lnTo>
                  <a:lnTo>
                    <a:pt x="126716" y="643372"/>
                  </a:lnTo>
                  <a:lnTo>
                    <a:pt x="119618" y="689600"/>
                  </a:lnTo>
                  <a:lnTo>
                    <a:pt x="115861" y="736706"/>
                  </a:lnTo>
                  <a:lnTo>
                    <a:pt x="115558" y="784551"/>
                  </a:lnTo>
                  <a:lnTo>
                    <a:pt x="118821" y="832998"/>
                  </a:lnTo>
                  <a:lnTo>
                    <a:pt x="125615" y="881075"/>
                  </a:lnTo>
                  <a:lnTo>
                    <a:pt x="135775" y="927827"/>
                  </a:lnTo>
                  <a:lnTo>
                    <a:pt x="149164" y="973144"/>
                  </a:lnTo>
                  <a:lnTo>
                    <a:pt x="165642" y="1016912"/>
                  </a:lnTo>
                  <a:lnTo>
                    <a:pt x="185072" y="1059019"/>
                  </a:lnTo>
                  <a:lnTo>
                    <a:pt x="207316" y="1099355"/>
                  </a:lnTo>
                  <a:lnTo>
                    <a:pt x="232234" y="1137805"/>
                  </a:lnTo>
                  <a:lnTo>
                    <a:pt x="259776" y="1174360"/>
                  </a:lnTo>
                  <a:lnTo>
                    <a:pt x="289541" y="1208604"/>
                  </a:lnTo>
                  <a:lnTo>
                    <a:pt x="321653" y="1240729"/>
                  </a:lnTo>
                  <a:lnTo>
                    <a:pt x="355887" y="1270520"/>
                  </a:lnTo>
                  <a:lnTo>
                    <a:pt x="392104" y="1297866"/>
                  </a:lnTo>
                  <a:lnTo>
                    <a:pt x="430166" y="1322656"/>
                  </a:lnTo>
                  <a:lnTo>
                    <a:pt x="469933" y="1344775"/>
                  </a:lnTo>
                  <a:lnTo>
                    <a:pt x="511269" y="1364114"/>
                  </a:lnTo>
                  <a:lnTo>
                    <a:pt x="554034" y="1380559"/>
                  </a:lnTo>
                  <a:lnTo>
                    <a:pt x="598090" y="1393999"/>
                  </a:lnTo>
                  <a:lnTo>
                    <a:pt x="643299" y="1404320"/>
                  </a:lnTo>
                  <a:lnTo>
                    <a:pt x="689523" y="1411413"/>
                  </a:lnTo>
                  <a:lnTo>
                    <a:pt x="736623" y="1415163"/>
                  </a:lnTo>
                  <a:lnTo>
                    <a:pt x="784460" y="1415459"/>
                  </a:lnTo>
                  <a:lnTo>
                    <a:pt x="361039" y="1415459"/>
                  </a:lnTo>
                  <a:lnTo>
                    <a:pt x="319135" y="1387554"/>
                  </a:lnTo>
                  <a:lnTo>
                    <a:pt x="283198" y="1360111"/>
                  </a:lnTo>
                  <a:lnTo>
                    <a:pt x="248934" y="1330607"/>
                  </a:lnTo>
                  <a:lnTo>
                    <a:pt x="216439" y="1299123"/>
                  </a:lnTo>
                  <a:lnTo>
                    <a:pt x="185813" y="1265739"/>
                  </a:lnTo>
                  <a:lnTo>
                    <a:pt x="157154" y="1230534"/>
                  </a:lnTo>
                  <a:lnTo>
                    <a:pt x="130561" y="1193588"/>
                  </a:lnTo>
                  <a:lnTo>
                    <a:pt x="106132" y="1154982"/>
                  </a:lnTo>
                  <a:lnTo>
                    <a:pt x="83966" y="1114795"/>
                  </a:lnTo>
                  <a:lnTo>
                    <a:pt x="64161" y="1073108"/>
                  </a:lnTo>
                  <a:lnTo>
                    <a:pt x="46817" y="1030000"/>
                  </a:lnTo>
                  <a:lnTo>
                    <a:pt x="32031" y="985551"/>
                  </a:lnTo>
                  <a:lnTo>
                    <a:pt x="19903" y="939842"/>
                  </a:lnTo>
                  <a:lnTo>
                    <a:pt x="10530" y="892952"/>
                  </a:lnTo>
                  <a:lnTo>
                    <a:pt x="4012" y="844962"/>
                  </a:lnTo>
                  <a:lnTo>
                    <a:pt x="496" y="796648"/>
                  </a:lnTo>
                  <a:lnTo>
                    <a:pt x="0" y="748824"/>
                  </a:lnTo>
                  <a:lnTo>
                    <a:pt x="2443" y="701588"/>
                  </a:lnTo>
                  <a:lnTo>
                    <a:pt x="7745" y="655038"/>
                  </a:lnTo>
                  <a:lnTo>
                    <a:pt x="15828" y="609273"/>
                  </a:lnTo>
                  <a:lnTo>
                    <a:pt x="26610" y="564391"/>
                  </a:lnTo>
                  <a:lnTo>
                    <a:pt x="40013" y="520492"/>
                  </a:lnTo>
                  <a:lnTo>
                    <a:pt x="55955" y="477672"/>
                  </a:lnTo>
                  <a:lnTo>
                    <a:pt x="74357" y="436032"/>
                  </a:lnTo>
                  <a:lnTo>
                    <a:pt x="95139" y="395669"/>
                  </a:lnTo>
                  <a:lnTo>
                    <a:pt x="118222" y="356682"/>
                  </a:lnTo>
                  <a:lnTo>
                    <a:pt x="143525" y="319170"/>
                  </a:lnTo>
                  <a:lnTo>
                    <a:pt x="170968" y="283231"/>
                  </a:lnTo>
                  <a:lnTo>
                    <a:pt x="200471" y="248964"/>
                  </a:lnTo>
                  <a:lnTo>
                    <a:pt x="231955" y="216466"/>
                  </a:lnTo>
                  <a:lnTo>
                    <a:pt x="265339" y="185837"/>
                  </a:lnTo>
                  <a:lnTo>
                    <a:pt x="300543" y="157176"/>
                  </a:lnTo>
                  <a:lnTo>
                    <a:pt x="337489" y="130580"/>
                  </a:lnTo>
                  <a:lnTo>
                    <a:pt x="361164" y="1155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435302" y="9162678"/>
              <a:ext cx="1669414" cy="130175"/>
            </a:xfrm>
            <a:custGeom>
              <a:avLst/>
              <a:gdLst/>
              <a:ahLst/>
              <a:cxnLst/>
              <a:rect l="l" t="t" r="r" b="b"/>
              <a:pathLst>
                <a:path w="1669415" h="130175">
                  <a:moveTo>
                    <a:pt x="0" y="0"/>
                  </a:moveTo>
                  <a:lnTo>
                    <a:pt x="1668797" y="0"/>
                  </a:lnTo>
                  <a:lnTo>
                    <a:pt x="1668797" y="129577"/>
                  </a:lnTo>
                  <a:lnTo>
                    <a:pt x="0" y="12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50" name="Picture 2" descr="https://static10.tgstat.ru/channels/_0/34/3456fddc3b975b5268a9f630b36e00f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850" y="1151230"/>
            <a:ext cx="5257800" cy="399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raw.githubusercontent.com/goktug97/PyYOLO/master/pyyo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1235075"/>
            <a:ext cx="7085377" cy="390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00845" y="5286170"/>
            <a:ext cx="13182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2"/>
                </a:solidFill>
              </a:rPr>
              <a:t>WHY???</a:t>
            </a:r>
            <a:r>
              <a:rPr lang="ru-RU" sz="7200" dirty="0" smtClean="0">
                <a:solidFill>
                  <a:schemeClr val="bg2"/>
                </a:solidFill>
              </a:rPr>
              <a:t>(ПОЧЕМУ???)</a:t>
            </a:r>
            <a:endParaRPr lang="ru-RU" sz="72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 smtClean="0">
                <a:solidFill>
                  <a:schemeClr val="bg2"/>
                </a:solidFill>
              </a:rPr>
              <a:t>Yolo </a:t>
            </a:r>
            <a:r>
              <a:rPr lang="ru-RU" sz="5400" dirty="0" smtClean="0">
                <a:solidFill>
                  <a:schemeClr val="bg2"/>
                </a:solidFill>
              </a:rPr>
              <a:t>- </a:t>
            </a:r>
            <a:r>
              <a:rPr lang="ru-RU" sz="5400" dirty="0" err="1">
                <a:solidFill>
                  <a:schemeClr val="bg2"/>
                </a:solidFill>
              </a:rPr>
              <a:t>д</a:t>
            </a:r>
            <a:r>
              <a:rPr lang="ru-RU" sz="5400" dirty="0" err="1" smtClean="0">
                <a:solidFill>
                  <a:schemeClr val="bg2"/>
                </a:solidFill>
              </a:rPr>
              <a:t>етекция</a:t>
            </a:r>
            <a:r>
              <a:rPr lang="ru-RU" sz="5400" dirty="0" smtClean="0">
                <a:solidFill>
                  <a:schemeClr val="bg2"/>
                </a:solidFill>
              </a:rPr>
              <a:t> и классификация</a:t>
            </a:r>
            <a:r>
              <a:rPr lang="en-US" sz="5400" dirty="0" smtClean="0">
                <a:solidFill>
                  <a:schemeClr val="bg2"/>
                </a:solidFill>
              </a:rPr>
              <a:t> </a:t>
            </a:r>
            <a:r>
              <a:rPr lang="ru-RU" sz="5400" dirty="0" smtClean="0">
                <a:solidFill>
                  <a:schemeClr val="bg2"/>
                </a:solidFill>
              </a:rPr>
              <a:t>одновременно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5400" dirty="0" smtClean="0">
                <a:solidFill>
                  <a:schemeClr val="bg2"/>
                </a:solidFill>
              </a:rPr>
              <a:t>Сложная архитектура </a:t>
            </a:r>
            <a:r>
              <a:rPr lang="en-US" sz="5400" dirty="0" smtClean="0">
                <a:solidFill>
                  <a:schemeClr val="bg2"/>
                </a:solidFill>
              </a:rPr>
              <a:t>RCNN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5400" dirty="0" smtClean="0">
                <a:solidFill>
                  <a:schemeClr val="bg2"/>
                </a:solidFill>
              </a:rPr>
              <a:t>Проблема точности </a:t>
            </a:r>
            <a:r>
              <a:rPr lang="en-US" sz="5400" dirty="0" smtClean="0">
                <a:solidFill>
                  <a:schemeClr val="bg2"/>
                </a:solidFill>
              </a:rPr>
              <a:t>YoloV7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58236" y="2682875"/>
            <a:ext cx="18678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smtClean="0">
                <a:latin typeface="Verdana" panose="020B0604030504040204" pitchFamily="34" charset="0"/>
                <a:ea typeface="Verdana" panose="020B0604030504040204" pitchFamily="34" charset="0"/>
              </a:rPr>
              <a:t>VS</a:t>
            </a:r>
            <a:endParaRPr lang="ru-RU" sz="9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8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2700" y="733350"/>
            <a:ext cx="3330575" cy="1344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4" dirty="0"/>
              <a:t>t</a:t>
            </a:r>
            <a:r>
              <a:rPr spc="50" dirty="0"/>
              <a:t>o-do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7676224" y="765822"/>
            <a:ext cx="2428240" cy="1531620"/>
            <a:chOff x="17676224" y="765822"/>
            <a:chExt cx="2428240" cy="1531620"/>
          </a:xfrm>
        </p:grpSpPr>
        <p:sp>
          <p:nvSpPr>
            <p:cNvPr id="13" name="object 13"/>
            <p:cNvSpPr/>
            <p:nvPr/>
          </p:nvSpPr>
          <p:spPr>
            <a:xfrm>
              <a:off x="17676224" y="765822"/>
              <a:ext cx="1531620" cy="1531620"/>
            </a:xfrm>
            <a:custGeom>
              <a:avLst/>
              <a:gdLst/>
              <a:ahLst/>
              <a:cxnLst/>
              <a:rect l="l" t="t" r="r" b="b"/>
              <a:pathLst>
                <a:path w="1531619" h="1531620">
                  <a:moveTo>
                    <a:pt x="782250" y="0"/>
                  </a:moveTo>
                  <a:lnTo>
                    <a:pt x="829483" y="2447"/>
                  </a:lnTo>
                  <a:lnTo>
                    <a:pt x="876031" y="7754"/>
                  </a:lnTo>
                  <a:lnTo>
                    <a:pt x="921794" y="15840"/>
                  </a:lnTo>
                  <a:lnTo>
                    <a:pt x="966674" y="26626"/>
                  </a:lnTo>
                  <a:lnTo>
                    <a:pt x="1010571" y="40031"/>
                  </a:lnTo>
                  <a:lnTo>
                    <a:pt x="1053389" y="55976"/>
                  </a:lnTo>
                  <a:lnTo>
                    <a:pt x="1095028" y="74380"/>
                  </a:lnTo>
                  <a:lnTo>
                    <a:pt x="1135389" y="95165"/>
                  </a:lnTo>
                  <a:lnTo>
                    <a:pt x="1174375" y="118249"/>
                  </a:lnTo>
                  <a:lnTo>
                    <a:pt x="1211886" y="143554"/>
                  </a:lnTo>
                  <a:lnTo>
                    <a:pt x="1247823" y="170999"/>
                  </a:lnTo>
                  <a:lnTo>
                    <a:pt x="1282089" y="200504"/>
                  </a:lnTo>
                  <a:lnTo>
                    <a:pt x="1314585" y="231989"/>
                  </a:lnTo>
                  <a:lnTo>
                    <a:pt x="1345212" y="265375"/>
                  </a:lnTo>
                  <a:lnTo>
                    <a:pt x="1373872" y="300581"/>
                  </a:lnTo>
                  <a:lnTo>
                    <a:pt x="1400466" y="337528"/>
                  </a:lnTo>
                  <a:lnTo>
                    <a:pt x="1424895" y="376135"/>
                  </a:lnTo>
                  <a:lnTo>
                    <a:pt x="1447061" y="416324"/>
                  </a:lnTo>
                  <a:lnTo>
                    <a:pt x="1466866" y="458013"/>
                  </a:lnTo>
                  <a:lnTo>
                    <a:pt x="1484210" y="501124"/>
                  </a:lnTo>
                  <a:lnTo>
                    <a:pt x="1498996" y="545575"/>
                  </a:lnTo>
                  <a:lnTo>
                    <a:pt x="1511125" y="591288"/>
                  </a:lnTo>
                  <a:lnTo>
                    <a:pt x="1520497" y="638182"/>
                  </a:lnTo>
                  <a:lnTo>
                    <a:pt x="1527015" y="686178"/>
                  </a:lnTo>
                  <a:lnTo>
                    <a:pt x="1530537" y="734476"/>
                  </a:lnTo>
                  <a:lnTo>
                    <a:pt x="1531038" y="782286"/>
                  </a:lnTo>
                  <a:lnTo>
                    <a:pt x="1528598" y="829509"/>
                  </a:lnTo>
                  <a:lnTo>
                    <a:pt x="1523298" y="876048"/>
                  </a:lnTo>
                  <a:lnTo>
                    <a:pt x="1515217" y="921803"/>
                  </a:lnTo>
                  <a:lnTo>
                    <a:pt x="1504436" y="966677"/>
                  </a:lnTo>
                  <a:lnTo>
                    <a:pt x="1491035" y="1010569"/>
                  </a:lnTo>
                  <a:lnTo>
                    <a:pt x="1475093" y="1053382"/>
                  </a:lnTo>
                  <a:lnTo>
                    <a:pt x="1456690" y="1095017"/>
                  </a:lnTo>
                  <a:lnTo>
                    <a:pt x="1435906" y="1135376"/>
                  </a:lnTo>
                  <a:lnTo>
                    <a:pt x="1412822" y="1174360"/>
                  </a:lnTo>
                  <a:lnTo>
                    <a:pt x="1387518" y="1211869"/>
                  </a:lnTo>
                  <a:lnTo>
                    <a:pt x="1360072" y="1247807"/>
                  </a:lnTo>
                  <a:lnTo>
                    <a:pt x="1330566" y="1282073"/>
                  </a:lnTo>
                  <a:lnTo>
                    <a:pt x="1299079" y="1314570"/>
                  </a:lnTo>
                  <a:lnTo>
                    <a:pt x="1265691" y="1345199"/>
                  </a:lnTo>
                  <a:lnTo>
                    <a:pt x="1230482" y="1373861"/>
                  </a:lnTo>
                  <a:lnTo>
                    <a:pt x="1193533" y="1400457"/>
                  </a:lnTo>
                  <a:lnTo>
                    <a:pt x="1154922" y="1424890"/>
                  </a:lnTo>
                  <a:lnTo>
                    <a:pt x="1114731" y="1447060"/>
                  </a:lnTo>
                  <a:lnTo>
                    <a:pt x="1073038" y="1466868"/>
                  </a:lnTo>
                  <a:lnTo>
                    <a:pt x="1029925" y="1484217"/>
                  </a:lnTo>
                  <a:lnTo>
                    <a:pt x="985470" y="1499008"/>
                  </a:lnTo>
                  <a:lnTo>
                    <a:pt x="939755" y="1511141"/>
                  </a:lnTo>
                  <a:lnTo>
                    <a:pt x="892858" y="1520519"/>
                  </a:lnTo>
                  <a:lnTo>
                    <a:pt x="844861" y="1527042"/>
                  </a:lnTo>
                  <a:lnTo>
                    <a:pt x="796556" y="1530563"/>
                  </a:lnTo>
                  <a:lnTo>
                    <a:pt x="748740" y="1531064"/>
                  </a:lnTo>
                  <a:lnTo>
                    <a:pt x="701511" y="1528625"/>
                  </a:lnTo>
                  <a:lnTo>
                    <a:pt x="654968" y="1523325"/>
                  </a:lnTo>
                  <a:lnTo>
                    <a:pt x="609209" y="1515245"/>
                  </a:lnTo>
                  <a:lnTo>
                    <a:pt x="564332" y="1504464"/>
                  </a:lnTo>
                  <a:lnTo>
                    <a:pt x="520438" y="1491064"/>
                  </a:lnTo>
                  <a:lnTo>
                    <a:pt x="477623" y="1475123"/>
                  </a:lnTo>
                  <a:lnTo>
                    <a:pt x="435986" y="1456721"/>
                  </a:lnTo>
                  <a:lnTo>
                    <a:pt x="395627" y="1435939"/>
                  </a:lnTo>
                  <a:lnTo>
                    <a:pt x="361039" y="1415459"/>
                  </a:lnTo>
                  <a:lnTo>
                    <a:pt x="784460" y="1415459"/>
                  </a:lnTo>
                  <a:lnTo>
                    <a:pt x="832897" y="1412190"/>
                  </a:lnTo>
                  <a:lnTo>
                    <a:pt x="880969" y="1405396"/>
                  </a:lnTo>
                  <a:lnTo>
                    <a:pt x="927720" y="1395237"/>
                  </a:lnTo>
                  <a:lnTo>
                    <a:pt x="973036" y="1381851"/>
                  </a:lnTo>
                  <a:lnTo>
                    <a:pt x="1016805" y="1365375"/>
                  </a:lnTo>
                  <a:lnTo>
                    <a:pt x="1058915" y="1345948"/>
                  </a:lnTo>
                  <a:lnTo>
                    <a:pt x="1099254" y="1323708"/>
                  </a:lnTo>
                  <a:lnTo>
                    <a:pt x="1137709" y="1298794"/>
                  </a:lnTo>
                  <a:lnTo>
                    <a:pt x="1174169" y="1271345"/>
                  </a:lnTo>
                  <a:lnTo>
                    <a:pt x="1208521" y="1241497"/>
                  </a:lnTo>
                  <a:lnTo>
                    <a:pt x="1240653" y="1209390"/>
                  </a:lnTo>
                  <a:lnTo>
                    <a:pt x="1270454" y="1175163"/>
                  </a:lnTo>
                  <a:lnTo>
                    <a:pt x="1297810" y="1138952"/>
                  </a:lnTo>
                  <a:lnTo>
                    <a:pt x="1322609" y="1100898"/>
                  </a:lnTo>
                  <a:lnTo>
                    <a:pt x="1344740" y="1061137"/>
                  </a:lnTo>
                  <a:lnTo>
                    <a:pt x="1364090" y="1019809"/>
                  </a:lnTo>
                  <a:lnTo>
                    <a:pt x="1380547" y="977051"/>
                  </a:lnTo>
                  <a:lnTo>
                    <a:pt x="1393999" y="933003"/>
                  </a:lnTo>
                  <a:lnTo>
                    <a:pt x="1404333" y="887802"/>
                  </a:lnTo>
                  <a:lnTo>
                    <a:pt x="1411438" y="841586"/>
                  </a:lnTo>
                  <a:lnTo>
                    <a:pt x="1415202" y="794495"/>
                  </a:lnTo>
                  <a:lnTo>
                    <a:pt x="1415511" y="746666"/>
                  </a:lnTo>
                  <a:lnTo>
                    <a:pt x="1412254" y="698238"/>
                  </a:lnTo>
                  <a:lnTo>
                    <a:pt x="1405454" y="650148"/>
                  </a:lnTo>
                  <a:lnTo>
                    <a:pt x="1395288" y="603384"/>
                  </a:lnTo>
                  <a:lnTo>
                    <a:pt x="1381895" y="558058"/>
                  </a:lnTo>
                  <a:lnTo>
                    <a:pt x="1365411" y="514280"/>
                  </a:lnTo>
                  <a:lnTo>
                    <a:pt x="1345977" y="472163"/>
                  </a:lnTo>
                  <a:lnTo>
                    <a:pt x="1323729" y="431820"/>
                  </a:lnTo>
                  <a:lnTo>
                    <a:pt x="1298808" y="393362"/>
                  </a:lnTo>
                  <a:lnTo>
                    <a:pt x="1271349" y="356900"/>
                  </a:lnTo>
                  <a:lnTo>
                    <a:pt x="1241493" y="322548"/>
                  </a:lnTo>
                  <a:lnTo>
                    <a:pt x="1209377" y="290417"/>
                  </a:lnTo>
                  <a:lnTo>
                    <a:pt x="1175140" y="260619"/>
                  </a:lnTo>
                  <a:lnTo>
                    <a:pt x="1138920" y="233267"/>
                  </a:lnTo>
                  <a:lnTo>
                    <a:pt x="1100856" y="208471"/>
                  </a:lnTo>
                  <a:lnTo>
                    <a:pt x="1061084" y="186344"/>
                  </a:lnTo>
                  <a:lnTo>
                    <a:pt x="1019745" y="166998"/>
                  </a:lnTo>
                  <a:lnTo>
                    <a:pt x="976976" y="150546"/>
                  </a:lnTo>
                  <a:lnTo>
                    <a:pt x="932916" y="137098"/>
                  </a:lnTo>
                  <a:lnTo>
                    <a:pt x="887702" y="126767"/>
                  </a:lnTo>
                  <a:lnTo>
                    <a:pt x="841474" y="119666"/>
                  </a:lnTo>
                  <a:lnTo>
                    <a:pt x="794369" y="115905"/>
                  </a:lnTo>
                  <a:lnTo>
                    <a:pt x="361164" y="115597"/>
                  </a:lnTo>
                  <a:lnTo>
                    <a:pt x="376095" y="106148"/>
                  </a:lnTo>
                  <a:lnTo>
                    <a:pt x="416281" y="83980"/>
                  </a:lnTo>
                  <a:lnTo>
                    <a:pt x="457969" y="64172"/>
                  </a:lnTo>
                  <a:lnTo>
                    <a:pt x="501077" y="46824"/>
                  </a:lnTo>
                  <a:lnTo>
                    <a:pt x="545526" y="32035"/>
                  </a:lnTo>
                  <a:lnTo>
                    <a:pt x="591236" y="19902"/>
                  </a:lnTo>
                  <a:lnTo>
                    <a:pt x="638127" y="10525"/>
                  </a:lnTo>
                  <a:lnTo>
                    <a:pt x="686119" y="4002"/>
                  </a:lnTo>
                  <a:lnTo>
                    <a:pt x="734429" y="491"/>
                  </a:lnTo>
                  <a:lnTo>
                    <a:pt x="782250" y="0"/>
                  </a:lnTo>
                  <a:close/>
                </a:path>
                <a:path w="1531619" h="1531620">
                  <a:moveTo>
                    <a:pt x="361164" y="115597"/>
                  </a:moveTo>
                  <a:lnTo>
                    <a:pt x="746526" y="115597"/>
                  </a:lnTo>
                  <a:lnTo>
                    <a:pt x="698083" y="118854"/>
                  </a:lnTo>
                  <a:lnTo>
                    <a:pt x="650011" y="125660"/>
                  </a:lnTo>
                  <a:lnTo>
                    <a:pt x="603261" y="135829"/>
                  </a:lnTo>
                  <a:lnTo>
                    <a:pt x="557947" y="149225"/>
                  </a:lnTo>
                  <a:lnTo>
                    <a:pt x="514179" y="165709"/>
                  </a:lnTo>
                  <a:lnTo>
                    <a:pt x="472072" y="185143"/>
                  </a:lnTo>
                  <a:lnTo>
                    <a:pt x="431736" y="207389"/>
                  </a:lnTo>
                  <a:lnTo>
                    <a:pt x="393284" y="232308"/>
                  </a:lnTo>
                  <a:lnTo>
                    <a:pt x="356827" y="259763"/>
                  </a:lnTo>
                  <a:lnTo>
                    <a:pt x="322479" y="289615"/>
                  </a:lnTo>
                  <a:lnTo>
                    <a:pt x="290351" y="321726"/>
                  </a:lnTo>
                  <a:lnTo>
                    <a:pt x="260556" y="355959"/>
                  </a:lnTo>
                  <a:lnTo>
                    <a:pt x="233205" y="392174"/>
                  </a:lnTo>
                  <a:lnTo>
                    <a:pt x="208411" y="430235"/>
                  </a:lnTo>
                  <a:lnTo>
                    <a:pt x="186286" y="470002"/>
                  </a:lnTo>
                  <a:lnTo>
                    <a:pt x="166941" y="511337"/>
                  </a:lnTo>
                  <a:lnTo>
                    <a:pt x="150490" y="554103"/>
                  </a:lnTo>
                  <a:lnTo>
                    <a:pt x="137044" y="598160"/>
                  </a:lnTo>
                  <a:lnTo>
                    <a:pt x="126716" y="643372"/>
                  </a:lnTo>
                  <a:lnTo>
                    <a:pt x="119618" y="689600"/>
                  </a:lnTo>
                  <a:lnTo>
                    <a:pt x="115861" y="736706"/>
                  </a:lnTo>
                  <a:lnTo>
                    <a:pt x="115558" y="784551"/>
                  </a:lnTo>
                  <a:lnTo>
                    <a:pt x="118821" y="832998"/>
                  </a:lnTo>
                  <a:lnTo>
                    <a:pt x="125615" y="881075"/>
                  </a:lnTo>
                  <a:lnTo>
                    <a:pt x="135775" y="927827"/>
                  </a:lnTo>
                  <a:lnTo>
                    <a:pt x="149164" y="973144"/>
                  </a:lnTo>
                  <a:lnTo>
                    <a:pt x="165642" y="1016912"/>
                  </a:lnTo>
                  <a:lnTo>
                    <a:pt x="185072" y="1059019"/>
                  </a:lnTo>
                  <a:lnTo>
                    <a:pt x="207316" y="1099355"/>
                  </a:lnTo>
                  <a:lnTo>
                    <a:pt x="232234" y="1137805"/>
                  </a:lnTo>
                  <a:lnTo>
                    <a:pt x="259776" y="1174360"/>
                  </a:lnTo>
                  <a:lnTo>
                    <a:pt x="289541" y="1208604"/>
                  </a:lnTo>
                  <a:lnTo>
                    <a:pt x="321653" y="1240729"/>
                  </a:lnTo>
                  <a:lnTo>
                    <a:pt x="355887" y="1270520"/>
                  </a:lnTo>
                  <a:lnTo>
                    <a:pt x="392104" y="1297866"/>
                  </a:lnTo>
                  <a:lnTo>
                    <a:pt x="430166" y="1322656"/>
                  </a:lnTo>
                  <a:lnTo>
                    <a:pt x="469933" y="1344775"/>
                  </a:lnTo>
                  <a:lnTo>
                    <a:pt x="511269" y="1364114"/>
                  </a:lnTo>
                  <a:lnTo>
                    <a:pt x="554034" y="1380559"/>
                  </a:lnTo>
                  <a:lnTo>
                    <a:pt x="598090" y="1393999"/>
                  </a:lnTo>
                  <a:lnTo>
                    <a:pt x="643299" y="1404320"/>
                  </a:lnTo>
                  <a:lnTo>
                    <a:pt x="689523" y="1411413"/>
                  </a:lnTo>
                  <a:lnTo>
                    <a:pt x="736623" y="1415163"/>
                  </a:lnTo>
                  <a:lnTo>
                    <a:pt x="784460" y="1415459"/>
                  </a:lnTo>
                  <a:lnTo>
                    <a:pt x="361039" y="1415459"/>
                  </a:lnTo>
                  <a:lnTo>
                    <a:pt x="319135" y="1387554"/>
                  </a:lnTo>
                  <a:lnTo>
                    <a:pt x="283198" y="1360111"/>
                  </a:lnTo>
                  <a:lnTo>
                    <a:pt x="248934" y="1330607"/>
                  </a:lnTo>
                  <a:lnTo>
                    <a:pt x="216439" y="1299123"/>
                  </a:lnTo>
                  <a:lnTo>
                    <a:pt x="185813" y="1265739"/>
                  </a:lnTo>
                  <a:lnTo>
                    <a:pt x="157154" y="1230534"/>
                  </a:lnTo>
                  <a:lnTo>
                    <a:pt x="130561" y="1193588"/>
                  </a:lnTo>
                  <a:lnTo>
                    <a:pt x="106132" y="1154982"/>
                  </a:lnTo>
                  <a:lnTo>
                    <a:pt x="83966" y="1114795"/>
                  </a:lnTo>
                  <a:lnTo>
                    <a:pt x="64161" y="1073108"/>
                  </a:lnTo>
                  <a:lnTo>
                    <a:pt x="46817" y="1030000"/>
                  </a:lnTo>
                  <a:lnTo>
                    <a:pt x="32031" y="985551"/>
                  </a:lnTo>
                  <a:lnTo>
                    <a:pt x="19903" y="939842"/>
                  </a:lnTo>
                  <a:lnTo>
                    <a:pt x="10530" y="892952"/>
                  </a:lnTo>
                  <a:lnTo>
                    <a:pt x="4012" y="844962"/>
                  </a:lnTo>
                  <a:lnTo>
                    <a:pt x="496" y="796648"/>
                  </a:lnTo>
                  <a:lnTo>
                    <a:pt x="0" y="748824"/>
                  </a:lnTo>
                  <a:lnTo>
                    <a:pt x="2443" y="701588"/>
                  </a:lnTo>
                  <a:lnTo>
                    <a:pt x="7745" y="655038"/>
                  </a:lnTo>
                  <a:lnTo>
                    <a:pt x="15828" y="609273"/>
                  </a:lnTo>
                  <a:lnTo>
                    <a:pt x="26610" y="564391"/>
                  </a:lnTo>
                  <a:lnTo>
                    <a:pt x="40013" y="520492"/>
                  </a:lnTo>
                  <a:lnTo>
                    <a:pt x="55955" y="477672"/>
                  </a:lnTo>
                  <a:lnTo>
                    <a:pt x="74357" y="436032"/>
                  </a:lnTo>
                  <a:lnTo>
                    <a:pt x="95139" y="395669"/>
                  </a:lnTo>
                  <a:lnTo>
                    <a:pt x="118222" y="356682"/>
                  </a:lnTo>
                  <a:lnTo>
                    <a:pt x="143525" y="319170"/>
                  </a:lnTo>
                  <a:lnTo>
                    <a:pt x="170968" y="283231"/>
                  </a:lnTo>
                  <a:lnTo>
                    <a:pt x="200471" y="248964"/>
                  </a:lnTo>
                  <a:lnTo>
                    <a:pt x="231955" y="216466"/>
                  </a:lnTo>
                  <a:lnTo>
                    <a:pt x="265339" y="185837"/>
                  </a:lnTo>
                  <a:lnTo>
                    <a:pt x="300543" y="157176"/>
                  </a:lnTo>
                  <a:lnTo>
                    <a:pt x="337489" y="130580"/>
                  </a:lnTo>
                  <a:lnTo>
                    <a:pt x="361164" y="1155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435302" y="1466578"/>
              <a:ext cx="1669414" cy="130175"/>
            </a:xfrm>
            <a:custGeom>
              <a:avLst/>
              <a:gdLst/>
              <a:ahLst/>
              <a:cxnLst/>
              <a:rect l="l" t="t" r="r" b="b"/>
              <a:pathLst>
                <a:path w="1669415" h="130175">
                  <a:moveTo>
                    <a:pt x="0" y="0"/>
                  </a:moveTo>
                  <a:lnTo>
                    <a:pt x="1668797" y="0"/>
                  </a:lnTo>
                  <a:lnTo>
                    <a:pt x="1668797" y="129577"/>
                  </a:lnTo>
                  <a:lnTo>
                    <a:pt x="0" y="12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Прямоугольник 18"/>
          <p:cNvSpPr/>
          <p:nvPr/>
        </p:nvSpPr>
        <p:spPr>
          <a:xfrm>
            <a:off x="7004050" y="5470009"/>
            <a:ext cx="3166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72" y="2987675"/>
            <a:ext cx="1530229" cy="114005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317875" y="3373034"/>
            <a:ext cx="7381060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700" spc="180" dirty="0" smtClean="0">
                <a:solidFill>
                  <a:srgbClr val="FFFFFF"/>
                </a:solidFill>
                <a:latin typeface="Lucida Bright" panose="02040602050505020304" pitchFamily="18" charset="0"/>
                <a:ea typeface="Verdana" panose="020B0604030504040204" pitchFamily="34" charset="0"/>
                <a:cs typeface="Lucida Console"/>
              </a:rPr>
              <a:t>Уве</a:t>
            </a:r>
            <a:r>
              <a:rPr lang="ru-RU" sz="3700" spc="180" dirty="0" smtClean="0">
                <a:solidFill>
                  <a:srgbClr val="FFFFFF"/>
                </a:solidFill>
                <a:latin typeface="Lucida Bright" panose="02040602050505020304" pitchFamily="18" charset="0"/>
                <a:ea typeface="Verdana" panose="020B0604030504040204" pitchFamily="34" charset="0"/>
                <a:cs typeface="Lucida Console"/>
              </a:rPr>
              <a:t>личение выборки снимков</a:t>
            </a:r>
            <a:endParaRPr lang="ru-RU" sz="37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9" y="4852454"/>
            <a:ext cx="1530229" cy="114005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345572" y="5237813"/>
            <a:ext cx="8352608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700" spc="180" dirty="0" smtClean="0">
                <a:solidFill>
                  <a:srgbClr val="FFFFFF"/>
                </a:solidFill>
                <a:latin typeface="Lucida Bright" panose="02040602050505020304" pitchFamily="18" charset="0"/>
                <a:ea typeface="Verdana" panose="020B0604030504040204" pitchFamily="34" charset="0"/>
                <a:cs typeface="Lucida Console"/>
              </a:rPr>
              <a:t>Использование модели потяжелее</a:t>
            </a:r>
            <a:endParaRPr lang="ru-RU" sz="37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9" y="6625538"/>
            <a:ext cx="1530229" cy="114005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345572" y="7010897"/>
            <a:ext cx="8848384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700" spc="180" dirty="0" smtClean="0">
                <a:solidFill>
                  <a:srgbClr val="FFFFFF"/>
                </a:solidFill>
                <a:latin typeface="Lucida Bright" panose="02040602050505020304" pitchFamily="18" charset="0"/>
                <a:ea typeface="Verdana" panose="020B0604030504040204" pitchFamily="34" charset="0"/>
                <a:cs typeface="Lucida Console"/>
              </a:rPr>
              <a:t>Использование больших мощностей</a:t>
            </a:r>
            <a:endParaRPr lang="ru-RU" sz="37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>
            <a:spLocks noGrp="1"/>
          </p:cNvSpPr>
          <p:nvPr>
            <p:ph type="title"/>
          </p:nvPr>
        </p:nvSpPr>
        <p:spPr>
          <a:xfrm>
            <a:off x="2394" y="583100"/>
            <a:ext cx="11129100" cy="1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rtl="0"/>
            <a:r>
              <a:rPr lang="en-US" dirty="0" smtClean="0"/>
              <a:t>functional</a:t>
            </a:r>
            <a:endParaRPr dirty="0"/>
          </a:p>
        </p:txBody>
      </p:sp>
      <p:sp>
        <p:nvSpPr>
          <p:cNvPr id="150" name="Google Shape;150;p17"/>
          <p:cNvSpPr/>
          <p:nvPr/>
        </p:nvSpPr>
        <p:spPr>
          <a:xfrm>
            <a:off x="588987" y="3573189"/>
            <a:ext cx="1531620" cy="1139189"/>
          </a:xfrm>
          <a:custGeom>
            <a:avLst/>
            <a:gdLst/>
            <a:ahLst/>
            <a:cxnLst/>
            <a:rect l="l" t="t" r="r" b="b"/>
            <a:pathLst>
              <a:path w="1531620" h="1139189" extrusionOk="0">
                <a:moveTo>
                  <a:pt x="794854" y="590384"/>
                </a:moveTo>
                <a:lnTo>
                  <a:pt x="615130" y="590384"/>
                </a:lnTo>
                <a:lnTo>
                  <a:pt x="1167523" y="47270"/>
                </a:lnTo>
                <a:lnTo>
                  <a:pt x="1203238" y="20989"/>
                </a:lnTo>
                <a:lnTo>
                  <a:pt x="1244210" y="5236"/>
                </a:lnTo>
                <a:lnTo>
                  <a:pt x="1287801" y="0"/>
                </a:lnTo>
                <a:lnTo>
                  <a:pt x="1331372" y="5268"/>
                </a:lnTo>
                <a:lnTo>
                  <a:pt x="1372285" y="21028"/>
                </a:lnTo>
                <a:lnTo>
                  <a:pt x="1407900" y="47270"/>
                </a:lnTo>
                <a:lnTo>
                  <a:pt x="1481645" y="119843"/>
                </a:lnTo>
                <a:lnTo>
                  <a:pt x="1484895" y="123722"/>
                </a:lnTo>
                <a:lnTo>
                  <a:pt x="1287712" y="123722"/>
                </a:lnTo>
                <a:lnTo>
                  <a:pt x="1271438" y="126731"/>
                </a:lnTo>
                <a:lnTo>
                  <a:pt x="1257443" y="135713"/>
                </a:lnTo>
                <a:lnTo>
                  <a:pt x="794854" y="590384"/>
                </a:lnTo>
                <a:close/>
              </a:path>
              <a:path w="1531620" h="1139189" extrusionOk="0">
                <a:moveTo>
                  <a:pt x="812932" y="1013553"/>
                </a:moveTo>
                <a:lnTo>
                  <a:pt x="623649" y="1013553"/>
                </a:lnTo>
                <a:lnTo>
                  <a:pt x="631736" y="1011232"/>
                </a:lnTo>
                <a:lnTo>
                  <a:pt x="638675" y="1006637"/>
                </a:lnTo>
                <a:lnTo>
                  <a:pt x="1391629" y="267690"/>
                </a:lnTo>
                <a:lnTo>
                  <a:pt x="1404263" y="237846"/>
                </a:lnTo>
                <a:lnTo>
                  <a:pt x="1403433" y="229580"/>
                </a:lnTo>
                <a:lnTo>
                  <a:pt x="1317980" y="135571"/>
                </a:lnTo>
                <a:lnTo>
                  <a:pt x="1287712" y="123722"/>
                </a:lnTo>
                <a:lnTo>
                  <a:pt x="1484895" y="123722"/>
                </a:lnTo>
                <a:lnTo>
                  <a:pt x="1502988" y="145311"/>
                </a:lnTo>
                <a:lnTo>
                  <a:pt x="1518589" y="173971"/>
                </a:lnTo>
                <a:lnTo>
                  <a:pt x="1528160" y="205092"/>
                </a:lnTo>
                <a:lnTo>
                  <a:pt x="1531414" y="237940"/>
                </a:lnTo>
                <a:lnTo>
                  <a:pt x="1528201" y="270811"/>
                </a:lnTo>
                <a:lnTo>
                  <a:pt x="1518631" y="301945"/>
                </a:lnTo>
                <a:lnTo>
                  <a:pt x="1503022" y="330637"/>
                </a:lnTo>
                <a:lnTo>
                  <a:pt x="1481693" y="356179"/>
                </a:lnTo>
                <a:lnTo>
                  <a:pt x="812932" y="1013553"/>
                </a:lnTo>
                <a:close/>
              </a:path>
              <a:path w="1531620" h="1139189" extrusionOk="0">
                <a:moveTo>
                  <a:pt x="615178" y="1138708"/>
                </a:moveTo>
                <a:lnTo>
                  <a:pt x="550083" y="1126078"/>
                </a:lnTo>
                <a:lnTo>
                  <a:pt x="494966" y="1089679"/>
                </a:lnTo>
                <a:lnTo>
                  <a:pt x="49673" y="652014"/>
                </a:lnTo>
                <a:lnTo>
                  <a:pt x="22077" y="616454"/>
                </a:lnTo>
                <a:lnTo>
                  <a:pt x="5519" y="576332"/>
                </a:lnTo>
                <a:lnTo>
                  <a:pt x="0" y="533923"/>
                </a:lnTo>
                <a:lnTo>
                  <a:pt x="5519" y="491502"/>
                </a:lnTo>
                <a:lnTo>
                  <a:pt x="22077" y="451344"/>
                </a:lnTo>
                <a:lnTo>
                  <a:pt x="49673" y="415725"/>
                </a:lnTo>
                <a:lnTo>
                  <a:pt x="123466" y="343342"/>
                </a:lnTo>
                <a:lnTo>
                  <a:pt x="159131" y="317031"/>
                </a:lnTo>
                <a:lnTo>
                  <a:pt x="200089" y="301244"/>
                </a:lnTo>
                <a:lnTo>
                  <a:pt x="243690" y="295982"/>
                </a:lnTo>
                <a:lnTo>
                  <a:pt x="287283" y="301244"/>
                </a:lnTo>
                <a:lnTo>
                  <a:pt x="328218" y="317031"/>
                </a:lnTo>
                <a:lnTo>
                  <a:pt x="363843" y="343342"/>
                </a:lnTo>
                <a:lnTo>
                  <a:pt x="441036" y="419231"/>
                </a:lnTo>
                <a:lnTo>
                  <a:pt x="243678" y="419231"/>
                </a:lnTo>
                <a:lnTo>
                  <a:pt x="235220" y="420055"/>
                </a:lnTo>
                <a:lnTo>
                  <a:pt x="139641" y="504026"/>
                </a:lnTo>
                <a:lnTo>
                  <a:pt x="127115" y="533864"/>
                </a:lnTo>
                <a:lnTo>
                  <a:pt x="130260" y="549691"/>
                </a:lnTo>
                <a:lnTo>
                  <a:pt x="584886" y="1001236"/>
                </a:lnTo>
                <a:lnTo>
                  <a:pt x="615178" y="1013553"/>
                </a:lnTo>
                <a:lnTo>
                  <a:pt x="812932" y="1013553"/>
                </a:lnTo>
                <a:lnTo>
                  <a:pt x="735391" y="1089774"/>
                </a:lnTo>
                <a:lnTo>
                  <a:pt x="687078" y="1123060"/>
                </a:lnTo>
                <a:lnTo>
                  <a:pt x="639958" y="1136933"/>
                </a:lnTo>
                <a:lnTo>
                  <a:pt x="615178" y="1138708"/>
                </a:lnTo>
                <a:close/>
              </a:path>
              <a:path w="1531620" h="1139189" extrusionOk="0">
                <a:moveTo>
                  <a:pt x="615178" y="766985"/>
                </a:moveTo>
                <a:lnTo>
                  <a:pt x="273971" y="431500"/>
                </a:lnTo>
                <a:lnTo>
                  <a:pt x="243678" y="419231"/>
                </a:lnTo>
                <a:lnTo>
                  <a:pt x="441036" y="419231"/>
                </a:lnTo>
                <a:lnTo>
                  <a:pt x="615130" y="590384"/>
                </a:lnTo>
                <a:lnTo>
                  <a:pt x="794854" y="590384"/>
                </a:lnTo>
                <a:lnTo>
                  <a:pt x="615178" y="7669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2520249" y="3678825"/>
            <a:ext cx="6492300" cy="1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925" rIns="0" bIns="0" anchor="t" anchorCtr="0">
            <a:spAutoFit/>
          </a:bodyPr>
          <a:lstStyle/>
          <a:p>
            <a:pPr marL="2309495" marR="5080" lvl="0" indent="-2297430" algn="ctr" rtl="0">
              <a:lnSpc>
                <a:spcPct val="10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Загрузка директории с</a:t>
            </a:r>
            <a:endParaRPr sz="3700">
              <a:solidFill>
                <a:srgbClr val="FFFFF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marL="2309495" marR="5080" lvl="0" indent="-2297430" algn="ctr" rtl="0">
              <a:lnSpc>
                <a:spcPct val="10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данными аэрофотосъемки </a:t>
            </a:r>
            <a:endParaRPr sz="3700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pic>
        <p:nvPicPr>
          <p:cNvPr id="152" name="Google Shape;1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5850" y="2290703"/>
            <a:ext cx="8250397" cy="4843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object 12"/>
          <p:cNvGrpSpPr/>
          <p:nvPr/>
        </p:nvGrpSpPr>
        <p:grpSpPr>
          <a:xfrm>
            <a:off x="18434050" y="651659"/>
            <a:ext cx="1996187" cy="1290967"/>
            <a:chOff x="17676224" y="765822"/>
            <a:chExt cx="2428240" cy="1531620"/>
          </a:xfrm>
        </p:grpSpPr>
        <p:sp>
          <p:nvSpPr>
            <p:cNvPr id="8" name="object 13"/>
            <p:cNvSpPr/>
            <p:nvPr/>
          </p:nvSpPr>
          <p:spPr>
            <a:xfrm>
              <a:off x="17676224" y="765822"/>
              <a:ext cx="1531620" cy="1531620"/>
            </a:xfrm>
            <a:custGeom>
              <a:avLst/>
              <a:gdLst/>
              <a:ahLst/>
              <a:cxnLst/>
              <a:rect l="l" t="t" r="r" b="b"/>
              <a:pathLst>
                <a:path w="1531619" h="1531620">
                  <a:moveTo>
                    <a:pt x="782250" y="0"/>
                  </a:moveTo>
                  <a:lnTo>
                    <a:pt x="829483" y="2447"/>
                  </a:lnTo>
                  <a:lnTo>
                    <a:pt x="876031" y="7754"/>
                  </a:lnTo>
                  <a:lnTo>
                    <a:pt x="921794" y="15840"/>
                  </a:lnTo>
                  <a:lnTo>
                    <a:pt x="966674" y="26626"/>
                  </a:lnTo>
                  <a:lnTo>
                    <a:pt x="1010571" y="40031"/>
                  </a:lnTo>
                  <a:lnTo>
                    <a:pt x="1053389" y="55976"/>
                  </a:lnTo>
                  <a:lnTo>
                    <a:pt x="1095028" y="74380"/>
                  </a:lnTo>
                  <a:lnTo>
                    <a:pt x="1135389" y="95165"/>
                  </a:lnTo>
                  <a:lnTo>
                    <a:pt x="1174375" y="118249"/>
                  </a:lnTo>
                  <a:lnTo>
                    <a:pt x="1211886" y="143554"/>
                  </a:lnTo>
                  <a:lnTo>
                    <a:pt x="1247823" y="170999"/>
                  </a:lnTo>
                  <a:lnTo>
                    <a:pt x="1282089" y="200504"/>
                  </a:lnTo>
                  <a:lnTo>
                    <a:pt x="1314585" y="231989"/>
                  </a:lnTo>
                  <a:lnTo>
                    <a:pt x="1345212" y="265375"/>
                  </a:lnTo>
                  <a:lnTo>
                    <a:pt x="1373872" y="300581"/>
                  </a:lnTo>
                  <a:lnTo>
                    <a:pt x="1400466" y="337528"/>
                  </a:lnTo>
                  <a:lnTo>
                    <a:pt x="1424895" y="376135"/>
                  </a:lnTo>
                  <a:lnTo>
                    <a:pt x="1447061" y="416324"/>
                  </a:lnTo>
                  <a:lnTo>
                    <a:pt x="1466866" y="458013"/>
                  </a:lnTo>
                  <a:lnTo>
                    <a:pt x="1484210" y="501124"/>
                  </a:lnTo>
                  <a:lnTo>
                    <a:pt x="1498996" y="545575"/>
                  </a:lnTo>
                  <a:lnTo>
                    <a:pt x="1511125" y="591288"/>
                  </a:lnTo>
                  <a:lnTo>
                    <a:pt x="1520497" y="638182"/>
                  </a:lnTo>
                  <a:lnTo>
                    <a:pt x="1527015" y="686178"/>
                  </a:lnTo>
                  <a:lnTo>
                    <a:pt x="1530537" y="734476"/>
                  </a:lnTo>
                  <a:lnTo>
                    <a:pt x="1531038" y="782286"/>
                  </a:lnTo>
                  <a:lnTo>
                    <a:pt x="1528598" y="829509"/>
                  </a:lnTo>
                  <a:lnTo>
                    <a:pt x="1523298" y="876048"/>
                  </a:lnTo>
                  <a:lnTo>
                    <a:pt x="1515217" y="921803"/>
                  </a:lnTo>
                  <a:lnTo>
                    <a:pt x="1504436" y="966677"/>
                  </a:lnTo>
                  <a:lnTo>
                    <a:pt x="1491035" y="1010569"/>
                  </a:lnTo>
                  <a:lnTo>
                    <a:pt x="1475093" y="1053382"/>
                  </a:lnTo>
                  <a:lnTo>
                    <a:pt x="1456690" y="1095017"/>
                  </a:lnTo>
                  <a:lnTo>
                    <a:pt x="1435906" y="1135376"/>
                  </a:lnTo>
                  <a:lnTo>
                    <a:pt x="1412822" y="1174360"/>
                  </a:lnTo>
                  <a:lnTo>
                    <a:pt x="1387518" y="1211869"/>
                  </a:lnTo>
                  <a:lnTo>
                    <a:pt x="1360072" y="1247807"/>
                  </a:lnTo>
                  <a:lnTo>
                    <a:pt x="1330566" y="1282073"/>
                  </a:lnTo>
                  <a:lnTo>
                    <a:pt x="1299079" y="1314570"/>
                  </a:lnTo>
                  <a:lnTo>
                    <a:pt x="1265691" y="1345199"/>
                  </a:lnTo>
                  <a:lnTo>
                    <a:pt x="1230482" y="1373861"/>
                  </a:lnTo>
                  <a:lnTo>
                    <a:pt x="1193533" y="1400457"/>
                  </a:lnTo>
                  <a:lnTo>
                    <a:pt x="1154922" y="1424890"/>
                  </a:lnTo>
                  <a:lnTo>
                    <a:pt x="1114731" y="1447060"/>
                  </a:lnTo>
                  <a:lnTo>
                    <a:pt x="1073038" y="1466868"/>
                  </a:lnTo>
                  <a:lnTo>
                    <a:pt x="1029925" y="1484217"/>
                  </a:lnTo>
                  <a:lnTo>
                    <a:pt x="985470" y="1499008"/>
                  </a:lnTo>
                  <a:lnTo>
                    <a:pt x="939755" y="1511141"/>
                  </a:lnTo>
                  <a:lnTo>
                    <a:pt x="892858" y="1520519"/>
                  </a:lnTo>
                  <a:lnTo>
                    <a:pt x="844861" y="1527042"/>
                  </a:lnTo>
                  <a:lnTo>
                    <a:pt x="796556" y="1530563"/>
                  </a:lnTo>
                  <a:lnTo>
                    <a:pt x="748740" y="1531064"/>
                  </a:lnTo>
                  <a:lnTo>
                    <a:pt x="701511" y="1528625"/>
                  </a:lnTo>
                  <a:lnTo>
                    <a:pt x="654968" y="1523325"/>
                  </a:lnTo>
                  <a:lnTo>
                    <a:pt x="609209" y="1515245"/>
                  </a:lnTo>
                  <a:lnTo>
                    <a:pt x="564332" y="1504464"/>
                  </a:lnTo>
                  <a:lnTo>
                    <a:pt x="520438" y="1491064"/>
                  </a:lnTo>
                  <a:lnTo>
                    <a:pt x="477623" y="1475123"/>
                  </a:lnTo>
                  <a:lnTo>
                    <a:pt x="435986" y="1456721"/>
                  </a:lnTo>
                  <a:lnTo>
                    <a:pt x="395627" y="1435939"/>
                  </a:lnTo>
                  <a:lnTo>
                    <a:pt x="361039" y="1415459"/>
                  </a:lnTo>
                  <a:lnTo>
                    <a:pt x="784460" y="1415459"/>
                  </a:lnTo>
                  <a:lnTo>
                    <a:pt x="832897" y="1412190"/>
                  </a:lnTo>
                  <a:lnTo>
                    <a:pt x="880969" y="1405396"/>
                  </a:lnTo>
                  <a:lnTo>
                    <a:pt x="927720" y="1395237"/>
                  </a:lnTo>
                  <a:lnTo>
                    <a:pt x="973036" y="1381851"/>
                  </a:lnTo>
                  <a:lnTo>
                    <a:pt x="1016805" y="1365375"/>
                  </a:lnTo>
                  <a:lnTo>
                    <a:pt x="1058915" y="1345948"/>
                  </a:lnTo>
                  <a:lnTo>
                    <a:pt x="1099254" y="1323708"/>
                  </a:lnTo>
                  <a:lnTo>
                    <a:pt x="1137709" y="1298794"/>
                  </a:lnTo>
                  <a:lnTo>
                    <a:pt x="1174169" y="1271345"/>
                  </a:lnTo>
                  <a:lnTo>
                    <a:pt x="1208521" y="1241497"/>
                  </a:lnTo>
                  <a:lnTo>
                    <a:pt x="1240653" y="1209390"/>
                  </a:lnTo>
                  <a:lnTo>
                    <a:pt x="1270454" y="1175163"/>
                  </a:lnTo>
                  <a:lnTo>
                    <a:pt x="1297810" y="1138952"/>
                  </a:lnTo>
                  <a:lnTo>
                    <a:pt x="1322609" y="1100898"/>
                  </a:lnTo>
                  <a:lnTo>
                    <a:pt x="1344740" y="1061137"/>
                  </a:lnTo>
                  <a:lnTo>
                    <a:pt x="1364090" y="1019809"/>
                  </a:lnTo>
                  <a:lnTo>
                    <a:pt x="1380547" y="977051"/>
                  </a:lnTo>
                  <a:lnTo>
                    <a:pt x="1393999" y="933003"/>
                  </a:lnTo>
                  <a:lnTo>
                    <a:pt x="1404333" y="887802"/>
                  </a:lnTo>
                  <a:lnTo>
                    <a:pt x="1411438" y="841586"/>
                  </a:lnTo>
                  <a:lnTo>
                    <a:pt x="1415202" y="794495"/>
                  </a:lnTo>
                  <a:lnTo>
                    <a:pt x="1415511" y="746666"/>
                  </a:lnTo>
                  <a:lnTo>
                    <a:pt x="1412254" y="698238"/>
                  </a:lnTo>
                  <a:lnTo>
                    <a:pt x="1405454" y="650148"/>
                  </a:lnTo>
                  <a:lnTo>
                    <a:pt x="1395288" y="603384"/>
                  </a:lnTo>
                  <a:lnTo>
                    <a:pt x="1381895" y="558058"/>
                  </a:lnTo>
                  <a:lnTo>
                    <a:pt x="1365411" y="514280"/>
                  </a:lnTo>
                  <a:lnTo>
                    <a:pt x="1345977" y="472163"/>
                  </a:lnTo>
                  <a:lnTo>
                    <a:pt x="1323729" y="431820"/>
                  </a:lnTo>
                  <a:lnTo>
                    <a:pt x="1298808" y="393362"/>
                  </a:lnTo>
                  <a:lnTo>
                    <a:pt x="1271349" y="356900"/>
                  </a:lnTo>
                  <a:lnTo>
                    <a:pt x="1241493" y="322548"/>
                  </a:lnTo>
                  <a:lnTo>
                    <a:pt x="1209377" y="290417"/>
                  </a:lnTo>
                  <a:lnTo>
                    <a:pt x="1175140" y="260619"/>
                  </a:lnTo>
                  <a:lnTo>
                    <a:pt x="1138920" y="233267"/>
                  </a:lnTo>
                  <a:lnTo>
                    <a:pt x="1100856" y="208471"/>
                  </a:lnTo>
                  <a:lnTo>
                    <a:pt x="1061084" y="186344"/>
                  </a:lnTo>
                  <a:lnTo>
                    <a:pt x="1019745" y="166998"/>
                  </a:lnTo>
                  <a:lnTo>
                    <a:pt x="976976" y="150546"/>
                  </a:lnTo>
                  <a:lnTo>
                    <a:pt x="932916" y="137098"/>
                  </a:lnTo>
                  <a:lnTo>
                    <a:pt x="887702" y="126767"/>
                  </a:lnTo>
                  <a:lnTo>
                    <a:pt x="841474" y="119666"/>
                  </a:lnTo>
                  <a:lnTo>
                    <a:pt x="794369" y="115905"/>
                  </a:lnTo>
                  <a:lnTo>
                    <a:pt x="361164" y="115597"/>
                  </a:lnTo>
                  <a:lnTo>
                    <a:pt x="376095" y="106148"/>
                  </a:lnTo>
                  <a:lnTo>
                    <a:pt x="416281" y="83980"/>
                  </a:lnTo>
                  <a:lnTo>
                    <a:pt x="457969" y="64172"/>
                  </a:lnTo>
                  <a:lnTo>
                    <a:pt x="501077" y="46824"/>
                  </a:lnTo>
                  <a:lnTo>
                    <a:pt x="545526" y="32035"/>
                  </a:lnTo>
                  <a:lnTo>
                    <a:pt x="591236" y="19902"/>
                  </a:lnTo>
                  <a:lnTo>
                    <a:pt x="638127" y="10525"/>
                  </a:lnTo>
                  <a:lnTo>
                    <a:pt x="686119" y="4002"/>
                  </a:lnTo>
                  <a:lnTo>
                    <a:pt x="734429" y="491"/>
                  </a:lnTo>
                  <a:lnTo>
                    <a:pt x="782250" y="0"/>
                  </a:lnTo>
                  <a:close/>
                </a:path>
                <a:path w="1531619" h="1531620">
                  <a:moveTo>
                    <a:pt x="361164" y="115597"/>
                  </a:moveTo>
                  <a:lnTo>
                    <a:pt x="746526" y="115597"/>
                  </a:lnTo>
                  <a:lnTo>
                    <a:pt x="698083" y="118854"/>
                  </a:lnTo>
                  <a:lnTo>
                    <a:pt x="650011" y="125660"/>
                  </a:lnTo>
                  <a:lnTo>
                    <a:pt x="603261" y="135829"/>
                  </a:lnTo>
                  <a:lnTo>
                    <a:pt x="557947" y="149225"/>
                  </a:lnTo>
                  <a:lnTo>
                    <a:pt x="514179" y="165709"/>
                  </a:lnTo>
                  <a:lnTo>
                    <a:pt x="472072" y="185143"/>
                  </a:lnTo>
                  <a:lnTo>
                    <a:pt x="431736" y="207389"/>
                  </a:lnTo>
                  <a:lnTo>
                    <a:pt x="393284" y="232308"/>
                  </a:lnTo>
                  <a:lnTo>
                    <a:pt x="356827" y="259763"/>
                  </a:lnTo>
                  <a:lnTo>
                    <a:pt x="322479" y="289615"/>
                  </a:lnTo>
                  <a:lnTo>
                    <a:pt x="290351" y="321726"/>
                  </a:lnTo>
                  <a:lnTo>
                    <a:pt x="260556" y="355959"/>
                  </a:lnTo>
                  <a:lnTo>
                    <a:pt x="233205" y="392174"/>
                  </a:lnTo>
                  <a:lnTo>
                    <a:pt x="208411" y="430235"/>
                  </a:lnTo>
                  <a:lnTo>
                    <a:pt x="186286" y="470002"/>
                  </a:lnTo>
                  <a:lnTo>
                    <a:pt x="166941" y="511337"/>
                  </a:lnTo>
                  <a:lnTo>
                    <a:pt x="150490" y="554103"/>
                  </a:lnTo>
                  <a:lnTo>
                    <a:pt x="137044" y="598160"/>
                  </a:lnTo>
                  <a:lnTo>
                    <a:pt x="126716" y="643372"/>
                  </a:lnTo>
                  <a:lnTo>
                    <a:pt x="119618" y="689600"/>
                  </a:lnTo>
                  <a:lnTo>
                    <a:pt x="115861" y="736706"/>
                  </a:lnTo>
                  <a:lnTo>
                    <a:pt x="115558" y="784551"/>
                  </a:lnTo>
                  <a:lnTo>
                    <a:pt x="118821" y="832998"/>
                  </a:lnTo>
                  <a:lnTo>
                    <a:pt x="125615" y="881075"/>
                  </a:lnTo>
                  <a:lnTo>
                    <a:pt x="135775" y="927827"/>
                  </a:lnTo>
                  <a:lnTo>
                    <a:pt x="149164" y="973144"/>
                  </a:lnTo>
                  <a:lnTo>
                    <a:pt x="165642" y="1016912"/>
                  </a:lnTo>
                  <a:lnTo>
                    <a:pt x="185072" y="1059019"/>
                  </a:lnTo>
                  <a:lnTo>
                    <a:pt x="207316" y="1099355"/>
                  </a:lnTo>
                  <a:lnTo>
                    <a:pt x="232234" y="1137805"/>
                  </a:lnTo>
                  <a:lnTo>
                    <a:pt x="259776" y="1174360"/>
                  </a:lnTo>
                  <a:lnTo>
                    <a:pt x="289541" y="1208604"/>
                  </a:lnTo>
                  <a:lnTo>
                    <a:pt x="321653" y="1240729"/>
                  </a:lnTo>
                  <a:lnTo>
                    <a:pt x="355887" y="1270520"/>
                  </a:lnTo>
                  <a:lnTo>
                    <a:pt x="392104" y="1297866"/>
                  </a:lnTo>
                  <a:lnTo>
                    <a:pt x="430166" y="1322656"/>
                  </a:lnTo>
                  <a:lnTo>
                    <a:pt x="469933" y="1344775"/>
                  </a:lnTo>
                  <a:lnTo>
                    <a:pt x="511269" y="1364114"/>
                  </a:lnTo>
                  <a:lnTo>
                    <a:pt x="554034" y="1380559"/>
                  </a:lnTo>
                  <a:lnTo>
                    <a:pt x="598090" y="1393999"/>
                  </a:lnTo>
                  <a:lnTo>
                    <a:pt x="643299" y="1404320"/>
                  </a:lnTo>
                  <a:lnTo>
                    <a:pt x="689523" y="1411413"/>
                  </a:lnTo>
                  <a:lnTo>
                    <a:pt x="736623" y="1415163"/>
                  </a:lnTo>
                  <a:lnTo>
                    <a:pt x="784460" y="1415459"/>
                  </a:lnTo>
                  <a:lnTo>
                    <a:pt x="361039" y="1415459"/>
                  </a:lnTo>
                  <a:lnTo>
                    <a:pt x="319135" y="1387554"/>
                  </a:lnTo>
                  <a:lnTo>
                    <a:pt x="283198" y="1360111"/>
                  </a:lnTo>
                  <a:lnTo>
                    <a:pt x="248934" y="1330607"/>
                  </a:lnTo>
                  <a:lnTo>
                    <a:pt x="216439" y="1299123"/>
                  </a:lnTo>
                  <a:lnTo>
                    <a:pt x="185813" y="1265739"/>
                  </a:lnTo>
                  <a:lnTo>
                    <a:pt x="157154" y="1230534"/>
                  </a:lnTo>
                  <a:lnTo>
                    <a:pt x="130561" y="1193588"/>
                  </a:lnTo>
                  <a:lnTo>
                    <a:pt x="106132" y="1154982"/>
                  </a:lnTo>
                  <a:lnTo>
                    <a:pt x="83966" y="1114795"/>
                  </a:lnTo>
                  <a:lnTo>
                    <a:pt x="64161" y="1073108"/>
                  </a:lnTo>
                  <a:lnTo>
                    <a:pt x="46817" y="1030000"/>
                  </a:lnTo>
                  <a:lnTo>
                    <a:pt x="32031" y="985551"/>
                  </a:lnTo>
                  <a:lnTo>
                    <a:pt x="19903" y="939842"/>
                  </a:lnTo>
                  <a:lnTo>
                    <a:pt x="10530" y="892952"/>
                  </a:lnTo>
                  <a:lnTo>
                    <a:pt x="4012" y="844962"/>
                  </a:lnTo>
                  <a:lnTo>
                    <a:pt x="496" y="796648"/>
                  </a:lnTo>
                  <a:lnTo>
                    <a:pt x="0" y="748824"/>
                  </a:lnTo>
                  <a:lnTo>
                    <a:pt x="2443" y="701588"/>
                  </a:lnTo>
                  <a:lnTo>
                    <a:pt x="7745" y="655038"/>
                  </a:lnTo>
                  <a:lnTo>
                    <a:pt x="15828" y="609273"/>
                  </a:lnTo>
                  <a:lnTo>
                    <a:pt x="26610" y="564391"/>
                  </a:lnTo>
                  <a:lnTo>
                    <a:pt x="40013" y="520492"/>
                  </a:lnTo>
                  <a:lnTo>
                    <a:pt x="55955" y="477672"/>
                  </a:lnTo>
                  <a:lnTo>
                    <a:pt x="74357" y="436032"/>
                  </a:lnTo>
                  <a:lnTo>
                    <a:pt x="95139" y="395669"/>
                  </a:lnTo>
                  <a:lnTo>
                    <a:pt x="118222" y="356682"/>
                  </a:lnTo>
                  <a:lnTo>
                    <a:pt x="143525" y="319170"/>
                  </a:lnTo>
                  <a:lnTo>
                    <a:pt x="170968" y="283231"/>
                  </a:lnTo>
                  <a:lnTo>
                    <a:pt x="200471" y="248964"/>
                  </a:lnTo>
                  <a:lnTo>
                    <a:pt x="231955" y="216466"/>
                  </a:lnTo>
                  <a:lnTo>
                    <a:pt x="265339" y="185837"/>
                  </a:lnTo>
                  <a:lnTo>
                    <a:pt x="300543" y="157176"/>
                  </a:lnTo>
                  <a:lnTo>
                    <a:pt x="337489" y="130580"/>
                  </a:lnTo>
                  <a:lnTo>
                    <a:pt x="361164" y="1155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4"/>
            <p:cNvSpPr/>
            <p:nvPr/>
          </p:nvSpPr>
          <p:spPr>
            <a:xfrm>
              <a:off x="18435302" y="1466578"/>
              <a:ext cx="1669414" cy="130175"/>
            </a:xfrm>
            <a:custGeom>
              <a:avLst/>
              <a:gdLst/>
              <a:ahLst/>
              <a:cxnLst/>
              <a:rect l="l" t="t" r="r" b="b"/>
              <a:pathLst>
                <a:path w="1669415" h="130175">
                  <a:moveTo>
                    <a:pt x="0" y="0"/>
                  </a:moveTo>
                  <a:lnTo>
                    <a:pt x="1668797" y="0"/>
                  </a:lnTo>
                  <a:lnTo>
                    <a:pt x="1668797" y="129577"/>
                  </a:lnTo>
                  <a:lnTo>
                    <a:pt x="0" y="12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25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27586" y="781868"/>
            <a:ext cx="11129100" cy="1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rtl="0"/>
            <a:r>
              <a:rPr lang="en-US" dirty="0" smtClean="0"/>
              <a:t>functional</a:t>
            </a:r>
            <a:endParaRPr dirty="0"/>
          </a:p>
        </p:txBody>
      </p:sp>
      <p:sp>
        <p:nvSpPr>
          <p:cNvPr id="159" name="Google Shape;159;p18"/>
          <p:cNvSpPr/>
          <p:nvPr/>
        </p:nvSpPr>
        <p:spPr>
          <a:xfrm>
            <a:off x="675762" y="3210803"/>
            <a:ext cx="1531620" cy="1139190"/>
          </a:xfrm>
          <a:custGeom>
            <a:avLst/>
            <a:gdLst/>
            <a:ahLst/>
            <a:cxnLst/>
            <a:rect l="l" t="t" r="r" b="b"/>
            <a:pathLst>
              <a:path w="1531620" h="1139190" extrusionOk="0">
                <a:moveTo>
                  <a:pt x="794854" y="590384"/>
                </a:moveTo>
                <a:lnTo>
                  <a:pt x="615130" y="590384"/>
                </a:lnTo>
                <a:lnTo>
                  <a:pt x="1167523" y="47270"/>
                </a:lnTo>
                <a:lnTo>
                  <a:pt x="1203238" y="20989"/>
                </a:lnTo>
                <a:lnTo>
                  <a:pt x="1244210" y="5236"/>
                </a:lnTo>
                <a:lnTo>
                  <a:pt x="1287801" y="0"/>
                </a:lnTo>
                <a:lnTo>
                  <a:pt x="1331372" y="5268"/>
                </a:lnTo>
                <a:lnTo>
                  <a:pt x="1372285" y="21028"/>
                </a:lnTo>
                <a:lnTo>
                  <a:pt x="1407900" y="47270"/>
                </a:lnTo>
                <a:lnTo>
                  <a:pt x="1481645" y="119843"/>
                </a:lnTo>
                <a:lnTo>
                  <a:pt x="1484895" y="123722"/>
                </a:lnTo>
                <a:lnTo>
                  <a:pt x="1287712" y="123722"/>
                </a:lnTo>
                <a:lnTo>
                  <a:pt x="1271438" y="126731"/>
                </a:lnTo>
                <a:lnTo>
                  <a:pt x="1257443" y="135713"/>
                </a:lnTo>
                <a:lnTo>
                  <a:pt x="794854" y="590384"/>
                </a:lnTo>
                <a:close/>
              </a:path>
              <a:path w="1531620" h="1139190" extrusionOk="0">
                <a:moveTo>
                  <a:pt x="812932" y="1013553"/>
                </a:moveTo>
                <a:lnTo>
                  <a:pt x="623649" y="1013553"/>
                </a:lnTo>
                <a:lnTo>
                  <a:pt x="631736" y="1011232"/>
                </a:lnTo>
                <a:lnTo>
                  <a:pt x="638675" y="1006637"/>
                </a:lnTo>
                <a:lnTo>
                  <a:pt x="1391629" y="267690"/>
                </a:lnTo>
                <a:lnTo>
                  <a:pt x="1404263" y="237846"/>
                </a:lnTo>
                <a:lnTo>
                  <a:pt x="1403433" y="229580"/>
                </a:lnTo>
                <a:lnTo>
                  <a:pt x="1317980" y="135571"/>
                </a:lnTo>
                <a:lnTo>
                  <a:pt x="1287712" y="123722"/>
                </a:lnTo>
                <a:lnTo>
                  <a:pt x="1484895" y="123722"/>
                </a:lnTo>
                <a:lnTo>
                  <a:pt x="1502988" y="145311"/>
                </a:lnTo>
                <a:lnTo>
                  <a:pt x="1518589" y="173971"/>
                </a:lnTo>
                <a:lnTo>
                  <a:pt x="1528160" y="205092"/>
                </a:lnTo>
                <a:lnTo>
                  <a:pt x="1531414" y="237940"/>
                </a:lnTo>
                <a:lnTo>
                  <a:pt x="1528201" y="270811"/>
                </a:lnTo>
                <a:lnTo>
                  <a:pt x="1518631" y="301945"/>
                </a:lnTo>
                <a:lnTo>
                  <a:pt x="1503022" y="330637"/>
                </a:lnTo>
                <a:lnTo>
                  <a:pt x="1481693" y="356179"/>
                </a:lnTo>
                <a:lnTo>
                  <a:pt x="812932" y="1013553"/>
                </a:lnTo>
                <a:close/>
              </a:path>
              <a:path w="1531620" h="1139190" extrusionOk="0">
                <a:moveTo>
                  <a:pt x="615178" y="1138708"/>
                </a:moveTo>
                <a:lnTo>
                  <a:pt x="550083" y="1126078"/>
                </a:lnTo>
                <a:lnTo>
                  <a:pt x="494966" y="1089679"/>
                </a:lnTo>
                <a:lnTo>
                  <a:pt x="49673" y="652014"/>
                </a:lnTo>
                <a:lnTo>
                  <a:pt x="22077" y="616454"/>
                </a:lnTo>
                <a:lnTo>
                  <a:pt x="5519" y="576332"/>
                </a:lnTo>
                <a:lnTo>
                  <a:pt x="0" y="533923"/>
                </a:lnTo>
                <a:lnTo>
                  <a:pt x="5519" y="491502"/>
                </a:lnTo>
                <a:lnTo>
                  <a:pt x="22077" y="451344"/>
                </a:lnTo>
                <a:lnTo>
                  <a:pt x="49673" y="415725"/>
                </a:lnTo>
                <a:lnTo>
                  <a:pt x="123466" y="343342"/>
                </a:lnTo>
                <a:lnTo>
                  <a:pt x="159131" y="317031"/>
                </a:lnTo>
                <a:lnTo>
                  <a:pt x="200089" y="301244"/>
                </a:lnTo>
                <a:lnTo>
                  <a:pt x="243690" y="295982"/>
                </a:lnTo>
                <a:lnTo>
                  <a:pt x="287283" y="301244"/>
                </a:lnTo>
                <a:lnTo>
                  <a:pt x="328218" y="317031"/>
                </a:lnTo>
                <a:lnTo>
                  <a:pt x="363843" y="343342"/>
                </a:lnTo>
                <a:lnTo>
                  <a:pt x="441036" y="419231"/>
                </a:lnTo>
                <a:lnTo>
                  <a:pt x="243678" y="419231"/>
                </a:lnTo>
                <a:lnTo>
                  <a:pt x="235220" y="420055"/>
                </a:lnTo>
                <a:lnTo>
                  <a:pt x="139641" y="504026"/>
                </a:lnTo>
                <a:lnTo>
                  <a:pt x="127115" y="533864"/>
                </a:lnTo>
                <a:lnTo>
                  <a:pt x="130260" y="549691"/>
                </a:lnTo>
                <a:lnTo>
                  <a:pt x="584886" y="1001236"/>
                </a:lnTo>
                <a:lnTo>
                  <a:pt x="615178" y="1013553"/>
                </a:lnTo>
                <a:lnTo>
                  <a:pt x="812932" y="1013553"/>
                </a:lnTo>
                <a:lnTo>
                  <a:pt x="735391" y="1089774"/>
                </a:lnTo>
                <a:lnTo>
                  <a:pt x="687078" y="1123060"/>
                </a:lnTo>
                <a:lnTo>
                  <a:pt x="639958" y="1136933"/>
                </a:lnTo>
                <a:lnTo>
                  <a:pt x="615178" y="1138708"/>
                </a:lnTo>
                <a:close/>
              </a:path>
              <a:path w="1531620" h="1139190" extrusionOk="0">
                <a:moveTo>
                  <a:pt x="615178" y="766985"/>
                </a:moveTo>
                <a:lnTo>
                  <a:pt x="273971" y="431500"/>
                </a:lnTo>
                <a:lnTo>
                  <a:pt x="243678" y="419231"/>
                </a:lnTo>
                <a:lnTo>
                  <a:pt x="441036" y="419231"/>
                </a:lnTo>
                <a:lnTo>
                  <a:pt x="615130" y="590384"/>
                </a:lnTo>
                <a:lnTo>
                  <a:pt x="794854" y="590384"/>
                </a:lnTo>
                <a:lnTo>
                  <a:pt x="615178" y="7669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2207377" y="2936413"/>
            <a:ext cx="6492300" cy="1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>
                <a:solidFill>
                  <a:schemeClr val="lt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Просмотр и ревью результатов анализа изображений</a:t>
            </a:r>
            <a:endParaRPr sz="3700">
              <a:solidFill>
                <a:schemeClr val="lt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4925" y="2936425"/>
            <a:ext cx="10293451" cy="568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0450" y="3258700"/>
            <a:ext cx="4042400" cy="4216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object 12"/>
          <p:cNvGrpSpPr/>
          <p:nvPr/>
        </p:nvGrpSpPr>
        <p:grpSpPr>
          <a:xfrm>
            <a:off x="17676224" y="765822"/>
            <a:ext cx="2428240" cy="1531620"/>
            <a:chOff x="17676224" y="765822"/>
            <a:chExt cx="2428240" cy="1531620"/>
          </a:xfrm>
        </p:grpSpPr>
        <p:sp>
          <p:nvSpPr>
            <p:cNvPr id="8" name="object 13"/>
            <p:cNvSpPr/>
            <p:nvPr/>
          </p:nvSpPr>
          <p:spPr>
            <a:xfrm>
              <a:off x="17676224" y="765822"/>
              <a:ext cx="1531620" cy="1531620"/>
            </a:xfrm>
            <a:custGeom>
              <a:avLst/>
              <a:gdLst/>
              <a:ahLst/>
              <a:cxnLst/>
              <a:rect l="l" t="t" r="r" b="b"/>
              <a:pathLst>
                <a:path w="1531619" h="1531620">
                  <a:moveTo>
                    <a:pt x="782250" y="0"/>
                  </a:moveTo>
                  <a:lnTo>
                    <a:pt x="829483" y="2447"/>
                  </a:lnTo>
                  <a:lnTo>
                    <a:pt x="876031" y="7754"/>
                  </a:lnTo>
                  <a:lnTo>
                    <a:pt x="921794" y="15840"/>
                  </a:lnTo>
                  <a:lnTo>
                    <a:pt x="966674" y="26626"/>
                  </a:lnTo>
                  <a:lnTo>
                    <a:pt x="1010571" y="40031"/>
                  </a:lnTo>
                  <a:lnTo>
                    <a:pt x="1053389" y="55976"/>
                  </a:lnTo>
                  <a:lnTo>
                    <a:pt x="1095028" y="74380"/>
                  </a:lnTo>
                  <a:lnTo>
                    <a:pt x="1135389" y="95165"/>
                  </a:lnTo>
                  <a:lnTo>
                    <a:pt x="1174375" y="118249"/>
                  </a:lnTo>
                  <a:lnTo>
                    <a:pt x="1211886" y="143554"/>
                  </a:lnTo>
                  <a:lnTo>
                    <a:pt x="1247823" y="170999"/>
                  </a:lnTo>
                  <a:lnTo>
                    <a:pt x="1282089" y="200504"/>
                  </a:lnTo>
                  <a:lnTo>
                    <a:pt x="1314585" y="231989"/>
                  </a:lnTo>
                  <a:lnTo>
                    <a:pt x="1345212" y="265375"/>
                  </a:lnTo>
                  <a:lnTo>
                    <a:pt x="1373872" y="300581"/>
                  </a:lnTo>
                  <a:lnTo>
                    <a:pt x="1400466" y="337528"/>
                  </a:lnTo>
                  <a:lnTo>
                    <a:pt x="1424895" y="376135"/>
                  </a:lnTo>
                  <a:lnTo>
                    <a:pt x="1447061" y="416324"/>
                  </a:lnTo>
                  <a:lnTo>
                    <a:pt x="1466866" y="458013"/>
                  </a:lnTo>
                  <a:lnTo>
                    <a:pt x="1484210" y="501124"/>
                  </a:lnTo>
                  <a:lnTo>
                    <a:pt x="1498996" y="545575"/>
                  </a:lnTo>
                  <a:lnTo>
                    <a:pt x="1511125" y="591288"/>
                  </a:lnTo>
                  <a:lnTo>
                    <a:pt x="1520497" y="638182"/>
                  </a:lnTo>
                  <a:lnTo>
                    <a:pt x="1527015" y="686178"/>
                  </a:lnTo>
                  <a:lnTo>
                    <a:pt x="1530537" y="734476"/>
                  </a:lnTo>
                  <a:lnTo>
                    <a:pt x="1531038" y="782286"/>
                  </a:lnTo>
                  <a:lnTo>
                    <a:pt x="1528598" y="829509"/>
                  </a:lnTo>
                  <a:lnTo>
                    <a:pt x="1523298" y="876048"/>
                  </a:lnTo>
                  <a:lnTo>
                    <a:pt x="1515217" y="921803"/>
                  </a:lnTo>
                  <a:lnTo>
                    <a:pt x="1504436" y="966677"/>
                  </a:lnTo>
                  <a:lnTo>
                    <a:pt x="1491035" y="1010569"/>
                  </a:lnTo>
                  <a:lnTo>
                    <a:pt x="1475093" y="1053382"/>
                  </a:lnTo>
                  <a:lnTo>
                    <a:pt x="1456690" y="1095017"/>
                  </a:lnTo>
                  <a:lnTo>
                    <a:pt x="1435906" y="1135376"/>
                  </a:lnTo>
                  <a:lnTo>
                    <a:pt x="1412822" y="1174360"/>
                  </a:lnTo>
                  <a:lnTo>
                    <a:pt x="1387518" y="1211869"/>
                  </a:lnTo>
                  <a:lnTo>
                    <a:pt x="1360072" y="1247807"/>
                  </a:lnTo>
                  <a:lnTo>
                    <a:pt x="1330566" y="1282073"/>
                  </a:lnTo>
                  <a:lnTo>
                    <a:pt x="1299079" y="1314570"/>
                  </a:lnTo>
                  <a:lnTo>
                    <a:pt x="1265691" y="1345199"/>
                  </a:lnTo>
                  <a:lnTo>
                    <a:pt x="1230482" y="1373861"/>
                  </a:lnTo>
                  <a:lnTo>
                    <a:pt x="1193533" y="1400457"/>
                  </a:lnTo>
                  <a:lnTo>
                    <a:pt x="1154922" y="1424890"/>
                  </a:lnTo>
                  <a:lnTo>
                    <a:pt x="1114731" y="1447060"/>
                  </a:lnTo>
                  <a:lnTo>
                    <a:pt x="1073038" y="1466868"/>
                  </a:lnTo>
                  <a:lnTo>
                    <a:pt x="1029925" y="1484217"/>
                  </a:lnTo>
                  <a:lnTo>
                    <a:pt x="985470" y="1499008"/>
                  </a:lnTo>
                  <a:lnTo>
                    <a:pt x="939755" y="1511141"/>
                  </a:lnTo>
                  <a:lnTo>
                    <a:pt x="892858" y="1520519"/>
                  </a:lnTo>
                  <a:lnTo>
                    <a:pt x="844861" y="1527042"/>
                  </a:lnTo>
                  <a:lnTo>
                    <a:pt x="796556" y="1530563"/>
                  </a:lnTo>
                  <a:lnTo>
                    <a:pt x="748740" y="1531064"/>
                  </a:lnTo>
                  <a:lnTo>
                    <a:pt x="701511" y="1528625"/>
                  </a:lnTo>
                  <a:lnTo>
                    <a:pt x="654968" y="1523325"/>
                  </a:lnTo>
                  <a:lnTo>
                    <a:pt x="609209" y="1515245"/>
                  </a:lnTo>
                  <a:lnTo>
                    <a:pt x="564332" y="1504464"/>
                  </a:lnTo>
                  <a:lnTo>
                    <a:pt x="520438" y="1491064"/>
                  </a:lnTo>
                  <a:lnTo>
                    <a:pt x="477623" y="1475123"/>
                  </a:lnTo>
                  <a:lnTo>
                    <a:pt x="435986" y="1456721"/>
                  </a:lnTo>
                  <a:lnTo>
                    <a:pt x="395627" y="1435939"/>
                  </a:lnTo>
                  <a:lnTo>
                    <a:pt x="361039" y="1415459"/>
                  </a:lnTo>
                  <a:lnTo>
                    <a:pt x="784460" y="1415459"/>
                  </a:lnTo>
                  <a:lnTo>
                    <a:pt x="832897" y="1412190"/>
                  </a:lnTo>
                  <a:lnTo>
                    <a:pt x="880969" y="1405396"/>
                  </a:lnTo>
                  <a:lnTo>
                    <a:pt x="927720" y="1395237"/>
                  </a:lnTo>
                  <a:lnTo>
                    <a:pt x="973036" y="1381851"/>
                  </a:lnTo>
                  <a:lnTo>
                    <a:pt x="1016805" y="1365375"/>
                  </a:lnTo>
                  <a:lnTo>
                    <a:pt x="1058915" y="1345948"/>
                  </a:lnTo>
                  <a:lnTo>
                    <a:pt x="1099254" y="1323708"/>
                  </a:lnTo>
                  <a:lnTo>
                    <a:pt x="1137709" y="1298794"/>
                  </a:lnTo>
                  <a:lnTo>
                    <a:pt x="1174169" y="1271345"/>
                  </a:lnTo>
                  <a:lnTo>
                    <a:pt x="1208521" y="1241497"/>
                  </a:lnTo>
                  <a:lnTo>
                    <a:pt x="1240653" y="1209390"/>
                  </a:lnTo>
                  <a:lnTo>
                    <a:pt x="1270454" y="1175163"/>
                  </a:lnTo>
                  <a:lnTo>
                    <a:pt x="1297810" y="1138952"/>
                  </a:lnTo>
                  <a:lnTo>
                    <a:pt x="1322609" y="1100898"/>
                  </a:lnTo>
                  <a:lnTo>
                    <a:pt x="1344740" y="1061137"/>
                  </a:lnTo>
                  <a:lnTo>
                    <a:pt x="1364090" y="1019809"/>
                  </a:lnTo>
                  <a:lnTo>
                    <a:pt x="1380547" y="977051"/>
                  </a:lnTo>
                  <a:lnTo>
                    <a:pt x="1393999" y="933003"/>
                  </a:lnTo>
                  <a:lnTo>
                    <a:pt x="1404333" y="887802"/>
                  </a:lnTo>
                  <a:lnTo>
                    <a:pt x="1411438" y="841586"/>
                  </a:lnTo>
                  <a:lnTo>
                    <a:pt x="1415202" y="794495"/>
                  </a:lnTo>
                  <a:lnTo>
                    <a:pt x="1415511" y="746666"/>
                  </a:lnTo>
                  <a:lnTo>
                    <a:pt x="1412254" y="698238"/>
                  </a:lnTo>
                  <a:lnTo>
                    <a:pt x="1405454" y="650148"/>
                  </a:lnTo>
                  <a:lnTo>
                    <a:pt x="1395288" y="603384"/>
                  </a:lnTo>
                  <a:lnTo>
                    <a:pt x="1381895" y="558058"/>
                  </a:lnTo>
                  <a:lnTo>
                    <a:pt x="1365411" y="514280"/>
                  </a:lnTo>
                  <a:lnTo>
                    <a:pt x="1345977" y="472163"/>
                  </a:lnTo>
                  <a:lnTo>
                    <a:pt x="1323729" y="431820"/>
                  </a:lnTo>
                  <a:lnTo>
                    <a:pt x="1298808" y="393362"/>
                  </a:lnTo>
                  <a:lnTo>
                    <a:pt x="1271349" y="356900"/>
                  </a:lnTo>
                  <a:lnTo>
                    <a:pt x="1241493" y="322548"/>
                  </a:lnTo>
                  <a:lnTo>
                    <a:pt x="1209377" y="290417"/>
                  </a:lnTo>
                  <a:lnTo>
                    <a:pt x="1175140" y="260619"/>
                  </a:lnTo>
                  <a:lnTo>
                    <a:pt x="1138920" y="233267"/>
                  </a:lnTo>
                  <a:lnTo>
                    <a:pt x="1100856" y="208471"/>
                  </a:lnTo>
                  <a:lnTo>
                    <a:pt x="1061084" y="186344"/>
                  </a:lnTo>
                  <a:lnTo>
                    <a:pt x="1019745" y="166998"/>
                  </a:lnTo>
                  <a:lnTo>
                    <a:pt x="976976" y="150546"/>
                  </a:lnTo>
                  <a:lnTo>
                    <a:pt x="932916" y="137098"/>
                  </a:lnTo>
                  <a:lnTo>
                    <a:pt x="887702" y="126767"/>
                  </a:lnTo>
                  <a:lnTo>
                    <a:pt x="841474" y="119666"/>
                  </a:lnTo>
                  <a:lnTo>
                    <a:pt x="794369" y="115905"/>
                  </a:lnTo>
                  <a:lnTo>
                    <a:pt x="361164" y="115597"/>
                  </a:lnTo>
                  <a:lnTo>
                    <a:pt x="376095" y="106148"/>
                  </a:lnTo>
                  <a:lnTo>
                    <a:pt x="416281" y="83980"/>
                  </a:lnTo>
                  <a:lnTo>
                    <a:pt x="457969" y="64172"/>
                  </a:lnTo>
                  <a:lnTo>
                    <a:pt x="501077" y="46824"/>
                  </a:lnTo>
                  <a:lnTo>
                    <a:pt x="545526" y="32035"/>
                  </a:lnTo>
                  <a:lnTo>
                    <a:pt x="591236" y="19902"/>
                  </a:lnTo>
                  <a:lnTo>
                    <a:pt x="638127" y="10525"/>
                  </a:lnTo>
                  <a:lnTo>
                    <a:pt x="686119" y="4002"/>
                  </a:lnTo>
                  <a:lnTo>
                    <a:pt x="734429" y="491"/>
                  </a:lnTo>
                  <a:lnTo>
                    <a:pt x="782250" y="0"/>
                  </a:lnTo>
                  <a:close/>
                </a:path>
                <a:path w="1531619" h="1531620">
                  <a:moveTo>
                    <a:pt x="361164" y="115597"/>
                  </a:moveTo>
                  <a:lnTo>
                    <a:pt x="746526" y="115597"/>
                  </a:lnTo>
                  <a:lnTo>
                    <a:pt x="698083" y="118854"/>
                  </a:lnTo>
                  <a:lnTo>
                    <a:pt x="650011" y="125660"/>
                  </a:lnTo>
                  <a:lnTo>
                    <a:pt x="603261" y="135829"/>
                  </a:lnTo>
                  <a:lnTo>
                    <a:pt x="557947" y="149225"/>
                  </a:lnTo>
                  <a:lnTo>
                    <a:pt x="514179" y="165709"/>
                  </a:lnTo>
                  <a:lnTo>
                    <a:pt x="472072" y="185143"/>
                  </a:lnTo>
                  <a:lnTo>
                    <a:pt x="431736" y="207389"/>
                  </a:lnTo>
                  <a:lnTo>
                    <a:pt x="393284" y="232308"/>
                  </a:lnTo>
                  <a:lnTo>
                    <a:pt x="356827" y="259763"/>
                  </a:lnTo>
                  <a:lnTo>
                    <a:pt x="322479" y="289615"/>
                  </a:lnTo>
                  <a:lnTo>
                    <a:pt x="290351" y="321726"/>
                  </a:lnTo>
                  <a:lnTo>
                    <a:pt x="260556" y="355959"/>
                  </a:lnTo>
                  <a:lnTo>
                    <a:pt x="233205" y="392174"/>
                  </a:lnTo>
                  <a:lnTo>
                    <a:pt x="208411" y="430235"/>
                  </a:lnTo>
                  <a:lnTo>
                    <a:pt x="186286" y="470002"/>
                  </a:lnTo>
                  <a:lnTo>
                    <a:pt x="166941" y="511337"/>
                  </a:lnTo>
                  <a:lnTo>
                    <a:pt x="150490" y="554103"/>
                  </a:lnTo>
                  <a:lnTo>
                    <a:pt x="137044" y="598160"/>
                  </a:lnTo>
                  <a:lnTo>
                    <a:pt x="126716" y="643372"/>
                  </a:lnTo>
                  <a:lnTo>
                    <a:pt x="119618" y="689600"/>
                  </a:lnTo>
                  <a:lnTo>
                    <a:pt x="115861" y="736706"/>
                  </a:lnTo>
                  <a:lnTo>
                    <a:pt x="115558" y="784551"/>
                  </a:lnTo>
                  <a:lnTo>
                    <a:pt x="118821" y="832998"/>
                  </a:lnTo>
                  <a:lnTo>
                    <a:pt x="125615" y="881075"/>
                  </a:lnTo>
                  <a:lnTo>
                    <a:pt x="135775" y="927827"/>
                  </a:lnTo>
                  <a:lnTo>
                    <a:pt x="149164" y="973144"/>
                  </a:lnTo>
                  <a:lnTo>
                    <a:pt x="165642" y="1016912"/>
                  </a:lnTo>
                  <a:lnTo>
                    <a:pt x="185072" y="1059019"/>
                  </a:lnTo>
                  <a:lnTo>
                    <a:pt x="207316" y="1099355"/>
                  </a:lnTo>
                  <a:lnTo>
                    <a:pt x="232234" y="1137805"/>
                  </a:lnTo>
                  <a:lnTo>
                    <a:pt x="259776" y="1174360"/>
                  </a:lnTo>
                  <a:lnTo>
                    <a:pt x="289541" y="1208604"/>
                  </a:lnTo>
                  <a:lnTo>
                    <a:pt x="321653" y="1240729"/>
                  </a:lnTo>
                  <a:lnTo>
                    <a:pt x="355887" y="1270520"/>
                  </a:lnTo>
                  <a:lnTo>
                    <a:pt x="392104" y="1297866"/>
                  </a:lnTo>
                  <a:lnTo>
                    <a:pt x="430166" y="1322656"/>
                  </a:lnTo>
                  <a:lnTo>
                    <a:pt x="469933" y="1344775"/>
                  </a:lnTo>
                  <a:lnTo>
                    <a:pt x="511269" y="1364114"/>
                  </a:lnTo>
                  <a:lnTo>
                    <a:pt x="554034" y="1380559"/>
                  </a:lnTo>
                  <a:lnTo>
                    <a:pt x="598090" y="1393999"/>
                  </a:lnTo>
                  <a:lnTo>
                    <a:pt x="643299" y="1404320"/>
                  </a:lnTo>
                  <a:lnTo>
                    <a:pt x="689523" y="1411413"/>
                  </a:lnTo>
                  <a:lnTo>
                    <a:pt x="736623" y="1415163"/>
                  </a:lnTo>
                  <a:lnTo>
                    <a:pt x="784460" y="1415459"/>
                  </a:lnTo>
                  <a:lnTo>
                    <a:pt x="361039" y="1415459"/>
                  </a:lnTo>
                  <a:lnTo>
                    <a:pt x="319135" y="1387554"/>
                  </a:lnTo>
                  <a:lnTo>
                    <a:pt x="283198" y="1360111"/>
                  </a:lnTo>
                  <a:lnTo>
                    <a:pt x="248934" y="1330607"/>
                  </a:lnTo>
                  <a:lnTo>
                    <a:pt x="216439" y="1299123"/>
                  </a:lnTo>
                  <a:lnTo>
                    <a:pt x="185813" y="1265739"/>
                  </a:lnTo>
                  <a:lnTo>
                    <a:pt x="157154" y="1230534"/>
                  </a:lnTo>
                  <a:lnTo>
                    <a:pt x="130561" y="1193588"/>
                  </a:lnTo>
                  <a:lnTo>
                    <a:pt x="106132" y="1154982"/>
                  </a:lnTo>
                  <a:lnTo>
                    <a:pt x="83966" y="1114795"/>
                  </a:lnTo>
                  <a:lnTo>
                    <a:pt x="64161" y="1073108"/>
                  </a:lnTo>
                  <a:lnTo>
                    <a:pt x="46817" y="1030000"/>
                  </a:lnTo>
                  <a:lnTo>
                    <a:pt x="32031" y="985551"/>
                  </a:lnTo>
                  <a:lnTo>
                    <a:pt x="19903" y="939842"/>
                  </a:lnTo>
                  <a:lnTo>
                    <a:pt x="10530" y="892952"/>
                  </a:lnTo>
                  <a:lnTo>
                    <a:pt x="4012" y="844962"/>
                  </a:lnTo>
                  <a:lnTo>
                    <a:pt x="496" y="796648"/>
                  </a:lnTo>
                  <a:lnTo>
                    <a:pt x="0" y="748824"/>
                  </a:lnTo>
                  <a:lnTo>
                    <a:pt x="2443" y="701588"/>
                  </a:lnTo>
                  <a:lnTo>
                    <a:pt x="7745" y="655038"/>
                  </a:lnTo>
                  <a:lnTo>
                    <a:pt x="15828" y="609273"/>
                  </a:lnTo>
                  <a:lnTo>
                    <a:pt x="26610" y="564391"/>
                  </a:lnTo>
                  <a:lnTo>
                    <a:pt x="40013" y="520492"/>
                  </a:lnTo>
                  <a:lnTo>
                    <a:pt x="55955" y="477672"/>
                  </a:lnTo>
                  <a:lnTo>
                    <a:pt x="74357" y="436032"/>
                  </a:lnTo>
                  <a:lnTo>
                    <a:pt x="95139" y="395669"/>
                  </a:lnTo>
                  <a:lnTo>
                    <a:pt x="118222" y="356682"/>
                  </a:lnTo>
                  <a:lnTo>
                    <a:pt x="143525" y="319170"/>
                  </a:lnTo>
                  <a:lnTo>
                    <a:pt x="170968" y="283231"/>
                  </a:lnTo>
                  <a:lnTo>
                    <a:pt x="200471" y="248964"/>
                  </a:lnTo>
                  <a:lnTo>
                    <a:pt x="231955" y="216466"/>
                  </a:lnTo>
                  <a:lnTo>
                    <a:pt x="265339" y="185837"/>
                  </a:lnTo>
                  <a:lnTo>
                    <a:pt x="300543" y="157176"/>
                  </a:lnTo>
                  <a:lnTo>
                    <a:pt x="337489" y="130580"/>
                  </a:lnTo>
                  <a:lnTo>
                    <a:pt x="361164" y="1155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4"/>
            <p:cNvSpPr/>
            <p:nvPr/>
          </p:nvSpPr>
          <p:spPr>
            <a:xfrm>
              <a:off x="18435302" y="1466578"/>
              <a:ext cx="1669414" cy="130175"/>
            </a:xfrm>
            <a:custGeom>
              <a:avLst/>
              <a:gdLst/>
              <a:ahLst/>
              <a:cxnLst/>
              <a:rect l="l" t="t" r="r" b="b"/>
              <a:pathLst>
                <a:path w="1669415" h="130175">
                  <a:moveTo>
                    <a:pt x="0" y="0"/>
                  </a:moveTo>
                  <a:lnTo>
                    <a:pt x="1668797" y="0"/>
                  </a:lnTo>
                  <a:lnTo>
                    <a:pt x="1668797" y="129577"/>
                  </a:lnTo>
                  <a:lnTo>
                    <a:pt x="0" y="12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03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0" y="701675"/>
            <a:ext cx="11129100" cy="1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rtl="0"/>
            <a:r>
              <a:rPr lang="en-US" dirty="0"/>
              <a:t>f</a:t>
            </a:r>
            <a:r>
              <a:rPr lang="en-US" dirty="0" smtClean="0"/>
              <a:t>unctional</a:t>
            </a:r>
            <a:endParaRPr dirty="0"/>
          </a:p>
        </p:txBody>
      </p:sp>
      <p:sp>
        <p:nvSpPr>
          <p:cNvPr id="168" name="Google Shape;168;p19"/>
          <p:cNvSpPr/>
          <p:nvPr/>
        </p:nvSpPr>
        <p:spPr>
          <a:xfrm>
            <a:off x="807362" y="3262826"/>
            <a:ext cx="1531620" cy="1139190"/>
          </a:xfrm>
          <a:custGeom>
            <a:avLst/>
            <a:gdLst/>
            <a:ahLst/>
            <a:cxnLst/>
            <a:rect l="l" t="t" r="r" b="b"/>
            <a:pathLst>
              <a:path w="1531620" h="1139190" extrusionOk="0">
                <a:moveTo>
                  <a:pt x="794854" y="590384"/>
                </a:moveTo>
                <a:lnTo>
                  <a:pt x="615130" y="590384"/>
                </a:lnTo>
                <a:lnTo>
                  <a:pt x="1167523" y="47270"/>
                </a:lnTo>
                <a:lnTo>
                  <a:pt x="1203238" y="20989"/>
                </a:lnTo>
                <a:lnTo>
                  <a:pt x="1244210" y="5236"/>
                </a:lnTo>
                <a:lnTo>
                  <a:pt x="1287801" y="0"/>
                </a:lnTo>
                <a:lnTo>
                  <a:pt x="1331372" y="5268"/>
                </a:lnTo>
                <a:lnTo>
                  <a:pt x="1372285" y="21028"/>
                </a:lnTo>
                <a:lnTo>
                  <a:pt x="1407900" y="47270"/>
                </a:lnTo>
                <a:lnTo>
                  <a:pt x="1481645" y="119843"/>
                </a:lnTo>
                <a:lnTo>
                  <a:pt x="1484895" y="123722"/>
                </a:lnTo>
                <a:lnTo>
                  <a:pt x="1287712" y="123722"/>
                </a:lnTo>
                <a:lnTo>
                  <a:pt x="1271438" y="126731"/>
                </a:lnTo>
                <a:lnTo>
                  <a:pt x="1257443" y="135713"/>
                </a:lnTo>
                <a:lnTo>
                  <a:pt x="794854" y="590384"/>
                </a:lnTo>
                <a:close/>
              </a:path>
              <a:path w="1531620" h="1139190" extrusionOk="0">
                <a:moveTo>
                  <a:pt x="812932" y="1013553"/>
                </a:moveTo>
                <a:lnTo>
                  <a:pt x="623649" y="1013553"/>
                </a:lnTo>
                <a:lnTo>
                  <a:pt x="631736" y="1011232"/>
                </a:lnTo>
                <a:lnTo>
                  <a:pt x="638675" y="1006637"/>
                </a:lnTo>
                <a:lnTo>
                  <a:pt x="1391629" y="267690"/>
                </a:lnTo>
                <a:lnTo>
                  <a:pt x="1404263" y="237846"/>
                </a:lnTo>
                <a:lnTo>
                  <a:pt x="1403433" y="229580"/>
                </a:lnTo>
                <a:lnTo>
                  <a:pt x="1317980" y="135571"/>
                </a:lnTo>
                <a:lnTo>
                  <a:pt x="1287712" y="123722"/>
                </a:lnTo>
                <a:lnTo>
                  <a:pt x="1484895" y="123722"/>
                </a:lnTo>
                <a:lnTo>
                  <a:pt x="1502988" y="145311"/>
                </a:lnTo>
                <a:lnTo>
                  <a:pt x="1518589" y="173971"/>
                </a:lnTo>
                <a:lnTo>
                  <a:pt x="1528160" y="205092"/>
                </a:lnTo>
                <a:lnTo>
                  <a:pt x="1531414" y="237940"/>
                </a:lnTo>
                <a:lnTo>
                  <a:pt x="1528201" y="270811"/>
                </a:lnTo>
                <a:lnTo>
                  <a:pt x="1518631" y="301945"/>
                </a:lnTo>
                <a:lnTo>
                  <a:pt x="1503022" y="330637"/>
                </a:lnTo>
                <a:lnTo>
                  <a:pt x="1481693" y="356179"/>
                </a:lnTo>
                <a:lnTo>
                  <a:pt x="812932" y="1013553"/>
                </a:lnTo>
                <a:close/>
              </a:path>
              <a:path w="1531620" h="1139190" extrusionOk="0">
                <a:moveTo>
                  <a:pt x="615178" y="1138708"/>
                </a:moveTo>
                <a:lnTo>
                  <a:pt x="550083" y="1126078"/>
                </a:lnTo>
                <a:lnTo>
                  <a:pt x="494966" y="1089679"/>
                </a:lnTo>
                <a:lnTo>
                  <a:pt x="49673" y="652014"/>
                </a:lnTo>
                <a:lnTo>
                  <a:pt x="22077" y="616454"/>
                </a:lnTo>
                <a:lnTo>
                  <a:pt x="5519" y="576332"/>
                </a:lnTo>
                <a:lnTo>
                  <a:pt x="0" y="533923"/>
                </a:lnTo>
                <a:lnTo>
                  <a:pt x="5519" y="491502"/>
                </a:lnTo>
                <a:lnTo>
                  <a:pt x="22077" y="451344"/>
                </a:lnTo>
                <a:lnTo>
                  <a:pt x="49673" y="415725"/>
                </a:lnTo>
                <a:lnTo>
                  <a:pt x="123466" y="343342"/>
                </a:lnTo>
                <a:lnTo>
                  <a:pt x="159131" y="317031"/>
                </a:lnTo>
                <a:lnTo>
                  <a:pt x="200089" y="301244"/>
                </a:lnTo>
                <a:lnTo>
                  <a:pt x="243690" y="295982"/>
                </a:lnTo>
                <a:lnTo>
                  <a:pt x="287283" y="301244"/>
                </a:lnTo>
                <a:lnTo>
                  <a:pt x="328218" y="317031"/>
                </a:lnTo>
                <a:lnTo>
                  <a:pt x="363843" y="343342"/>
                </a:lnTo>
                <a:lnTo>
                  <a:pt x="441036" y="419231"/>
                </a:lnTo>
                <a:lnTo>
                  <a:pt x="243678" y="419231"/>
                </a:lnTo>
                <a:lnTo>
                  <a:pt x="235220" y="420055"/>
                </a:lnTo>
                <a:lnTo>
                  <a:pt x="139641" y="504026"/>
                </a:lnTo>
                <a:lnTo>
                  <a:pt x="127115" y="533864"/>
                </a:lnTo>
                <a:lnTo>
                  <a:pt x="130260" y="549691"/>
                </a:lnTo>
                <a:lnTo>
                  <a:pt x="584886" y="1001236"/>
                </a:lnTo>
                <a:lnTo>
                  <a:pt x="615178" y="1013553"/>
                </a:lnTo>
                <a:lnTo>
                  <a:pt x="812932" y="1013553"/>
                </a:lnTo>
                <a:lnTo>
                  <a:pt x="735391" y="1089774"/>
                </a:lnTo>
                <a:lnTo>
                  <a:pt x="687078" y="1123060"/>
                </a:lnTo>
                <a:lnTo>
                  <a:pt x="639958" y="1136933"/>
                </a:lnTo>
                <a:lnTo>
                  <a:pt x="615178" y="1138708"/>
                </a:lnTo>
                <a:close/>
              </a:path>
              <a:path w="1531620" h="1139190" extrusionOk="0">
                <a:moveTo>
                  <a:pt x="615178" y="766985"/>
                </a:moveTo>
                <a:lnTo>
                  <a:pt x="273971" y="431500"/>
                </a:lnTo>
                <a:lnTo>
                  <a:pt x="243678" y="419231"/>
                </a:lnTo>
                <a:lnTo>
                  <a:pt x="441036" y="419231"/>
                </a:lnTo>
                <a:lnTo>
                  <a:pt x="615130" y="590384"/>
                </a:lnTo>
                <a:lnTo>
                  <a:pt x="794854" y="590384"/>
                </a:lnTo>
                <a:lnTo>
                  <a:pt x="615178" y="7669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2506925" y="2894925"/>
            <a:ext cx="56475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925" rIns="0" bIns="0" anchor="t" anchorCtr="0">
            <a:spAutoFit/>
          </a:bodyPr>
          <a:lstStyle/>
          <a:p>
            <a:pPr marL="12700" marR="5080" lvl="0" indent="0" algn="ctr" rtl="0">
              <a:lnSpc>
                <a:spcPct val="1101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50">
                <a:solidFill>
                  <a:schemeClr val="lt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Дополнительные метаданные к изображениям</a:t>
            </a:r>
            <a:endParaRPr sz="3650">
              <a:solidFill>
                <a:schemeClr val="lt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6650" y="701675"/>
            <a:ext cx="8580347" cy="89493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object 12"/>
          <p:cNvGrpSpPr/>
          <p:nvPr/>
        </p:nvGrpSpPr>
        <p:grpSpPr>
          <a:xfrm>
            <a:off x="17676224" y="765822"/>
            <a:ext cx="2428240" cy="1531620"/>
            <a:chOff x="17676224" y="765822"/>
            <a:chExt cx="2428240" cy="1531620"/>
          </a:xfrm>
        </p:grpSpPr>
        <p:sp>
          <p:nvSpPr>
            <p:cNvPr id="7" name="object 13"/>
            <p:cNvSpPr/>
            <p:nvPr/>
          </p:nvSpPr>
          <p:spPr>
            <a:xfrm>
              <a:off x="17676224" y="765822"/>
              <a:ext cx="1531620" cy="1531620"/>
            </a:xfrm>
            <a:custGeom>
              <a:avLst/>
              <a:gdLst/>
              <a:ahLst/>
              <a:cxnLst/>
              <a:rect l="l" t="t" r="r" b="b"/>
              <a:pathLst>
                <a:path w="1531619" h="1531620">
                  <a:moveTo>
                    <a:pt x="782250" y="0"/>
                  </a:moveTo>
                  <a:lnTo>
                    <a:pt x="829483" y="2447"/>
                  </a:lnTo>
                  <a:lnTo>
                    <a:pt x="876031" y="7754"/>
                  </a:lnTo>
                  <a:lnTo>
                    <a:pt x="921794" y="15840"/>
                  </a:lnTo>
                  <a:lnTo>
                    <a:pt x="966674" y="26626"/>
                  </a:lnTo>
                  <a:lnTo>
                    <a:pt x="1010571" y="40031"/>
                  </a:lnTo>
                  <a:lnTo>
                    <a:pt x="1053389" y="55976"/>
                  </a:lnTo>
                  <a:lnTo>
                    <a:pt x="1095028" y="74380"/>
                  </a:lnTo>
                  <a:lnTo>
                    <a:pt x="1135389" y="95165"/>
                  </a:lnTo>
                  <a:lnTo>
                    <a:pt x="1174375" y="118249"/>
                  </a:lnTo>
                  <a:lnTo>
                    <a:pt x="1211886" y="143554"/>
                  </a:lnTo>
                  <a:lnTo>
                    <a:pt x="1247823" y="170999"/>
                  </a:lnTo>
                  <a:lnTo>
                    <a:pt x="1282089" y="200504"/>
                  </a:lnTo>
                  <a:lnTo>
                    <a:pt x="1314585" y="231989"/>
                  </a:lnTo>
                  <a:lnTo>
                    <a:pt x="1345212" y="265375"/>
                  </a:lnTo>
                  <a:lnTo>
                    <a:pt x="1373872" y="300581"/>
                  </a:lnTo>
                  <a:lnTo>
                    <a:pt x="1400466" y="337528"/>
                  </a:lnTo>
                  <a:lnTo>
                    <a:pt x="1424895" y="376135"/>
                  </a:lnTo>
                  <a:lnTo>
                    <a:pt x="1447061" y="416324"/>
                  </a:lnTo>
                  <a:lnTo>
                    <a:pt x="1466866" y="458013"/>
                  </a:lnTo>
                  <a:lnTo>
                    <a:pt x="1484210" y="501124"/>
                  </a:lnTo>
                  <a:lnTo>
                    <a:pt x="1498996" y="545575"/>
                  </a:lnTo>
                  <a:lnTo>
                    <a:pt x="1511125" y="591288"/>
                  </a:lnTo>
                  <a:lnTo>
                    <a:pt x="1520497" y="638182"/>
                  </a:lnTo>
                  <a:lnTo>
                    <a:pt x="1527015" y="686178"/>
                  </a:lnTo>
                  <a:lnTo>
                    <a:pt x="1530537" y="734476"/>
                  </a:lnTo>
                  <a:lnTo>
                    <a:pt x="1531038" y="782286"/>
                  </a:lnTo>
                  <a:lnTo>
                    <a:pt x="1528598" y="829509"/>
                  </a:lnTo>
                  <a:lnTo>
                    <a:pt x="1523298" y="876048"/>
                  </a:lnTo>
                  <a:lnTo>
                    <a:pt x="1515217" y="921803"/>
                  </a:lnTo>
                  <a:lnTo>
                    <a:pt x="1504436" y="966677"/>
                  </a:lnTo>
                  <a:lnTo>
                    <a:pt x="1491035" y="1010569"/>
                  </a:lnTo>
                  <a:lnTo>
                    <a:pt x="1475093" y="1053382"/>
                  </a:lnTo>
                  <a:lnTo>
                    <a:pt x="1456690" y="1095017"/>
                  </a:lnTo>
                  <a:lnTo>
                    <a:pt x="1435906" y="1135376"/>
                  </a:lnTo>
                  <a:lnTo>
                    <a:pt x="1412822" y="1174360"/>
                  </a:lnTo>
                  <a:lnTo>
                    <a:pt x="1387518" y="1211869"/>
                  </a:lnTo>
                  <a:lnTo>
                    <a:pt x="1360072" y="1247807"/>
                  </a:lnTo>
                  <a:lnTo>
                    <a:pt x="1330566" y="1282073"/>
                  </a:lnTo>
                  <a:lnTo>
                    <a:pt x="1299079" y="1314570"/>
                  </a:lnTo>
                  <a:lnTo>
                    <a:pt x="1265691" y="1345199"/>
                  </a:lnTo>
                  <a:lnTo>
                    <a:pt x="1230482" y="1373861"/>
                  </a:lnTo>
                  <a:lnTo>
                    <a:pt x="1193533" y="1400457"/>
                  </a:lnTo>
                  <a:lnTo>
                    <a:pt x="1154922" y="1424890"/>
                  </a:lnTo>
                  <a:lnTo>
                    <a:pt x="1114731" y="1447060"/>
                  </a:lnTo>
                  <a:lnTo>
                    <a:pt x="1073038" y="1466868"/>
                  </a:lnTo>
                  <a:lnTo>
                    <a:pt x="1029925" y="1484217"/>
                  </a:lnTo>
                  <a:lnTo>
                    <a:pt x="985470" y="1499008"/>
                  </a:lnTo>
                  <a:lnTo>
                    <a:pt x="939755" y="1511141"/>
                  </a:lnTo>
                  <a:lnTo>
                    <a:pt x="892858" y="1520519"/>
                  </a:lnTo>
                  <a:lnTo>
                    <a:pt x="844861" y="1527042"/>
                  </a:lnTo>
                  <a:lnTo>
                    <a:pt x="796556" y="1530563"/>
                  </a:lnTo>
                  <a:lnTo>
                    <a:pt x="748740" y="1531064"/>
                  </a:lnTo>
                  <a:lnTo>
                    <a:pt x="701511" y="1528625"/>
                  </a:lnTo>
                  <a:lnTo>
                    <a:pt x="654968" y="1523325"/>
                  </a:lnTo>
                  <a:lnTo>
                    <a:pt x="609209" y="1515245"/>
                  </a:lnTo>
                  <a:lnTo>
                    <a:pt x="564332" y="1504464"/>
                  </a:lnTo>
                  <a:lnTo>
                    <a:pt x="520438" y="1491064"/>
                  </a:lnTo>
                  <a:lnTo>
                    <a:pt x="477623" y="1475123"/>
                  </a:lnTo>
                  <a:lnTo>
                    <a:pt x="435986" y="1456721"/>
                  </a:lnTo>
                  <a:lnTo>
                    <a:pt x="395627" y="1435939"/>
                  </a:lnTo>
                  <a:lnTo>
                    <a:pt x="361039" y="1415459"/>
                  </a:lnTo>
                  <a:lnTo>
                    <a:pt x="784460" y="1415459"/>
                  </a:lnTo>
                  <a:lnTo>
                    <a:pt x="832897" y="1412190"/>
                  </a:lnTo>
                  <a:lnTo>
                    <a:pt x="880969" y="1405396"/>
                  </a:lnTo>
                  <a:lnTo>
                    <a:pt x="927720" y="1395237"/>
                  </a:lnTo>
                  <a:lnTo>
                    <a:pt x="973036" y="1381851"/>
                  </a:lnTo>
                  <a:lnTo>
                    <a:pt x="1016805" y="1365375"/>
                  </a:lnTo>
                  <a:lnTo>
                    <a:pt x="1058915" y="1345948"/>
                  </a:lnTo>
                  <a:lnTo>
                    <a:pt x="1099254" y="1323708"/>
                  </a:lnTo>
                  <a:lnTo>
                    <a:pt x="1137709" y="1298794"/>
                  </a:lnTo>
                  <a:lnTo>
                    <a:pt x="1174169" y="1271345"/>
                  </a:lnTo>
                  <a:lnTo>
                    <a:pt x="1208521" y="1241497"/>
                  </a:lnTo>
                  <a:lnTo>
                    <a:pt x="1240653" y="1209390"/>
                  </a:lnTo>
                  <a:lnTo>
                    <a:pt x="1270454" y="1175163"/>
                  </a:lnTo>
                  <a:lnTo>
                    <a:pt x="1297810" y="1138952"/>
                  </a:lnTo>
                  <a:lnTo>
                    <a:pt x="1322609" y="1100898"/>
                  </a:lnTo>
                  <a:lnTo>
                    <a:pt x="1344740" y="1061137"/>
                  </a:lnTo>
                  <a:lnTo>
                    <a:pt x="1364090" y="1019809"/>
                  </a:lnTo>
                  <a:lnTo>
                    <a:pt x="1380547" y="977051"/>
                  </a:lnTo>
                  <a:lnTo>
                    <a:pt x="1393999" y="933003"/>
                  </a:lnTo>
                  <a:lnTo>
                    <a:pt x="1404333" y="887802"/>
                  </a:lnTo>
                  <a:lnTo>
                    <a:pt x="1411438" y="841586"/>
                  </a:lnTo>
                  <a:lnTo>
                    <a:pt x="1415202" y="794495"/>
                  </a:lnTo>
                  <a:lnTo>
                    <a:pt x="1415511" y="746666"/>
                  </a:lnTo>
                  <a:lnTo>
                    <a:pt x="1412254" y="698238"/>
                  </a:lnTo>
                  <a:lnTo>
                    <a:pt x="1405454" y="650148"/>
                  </a:lnTo>
                  <a:lnTo>
                    <a:pt x="1395288" y="603384"/>
                  </a:lnTo>
                  <a:lnTo>
                    <a:pt x="1381895" y="558058"/>
                  </a:lnTo>
                  <a:lnTo>
                    <a:pt x="1365411" y="514280"/>
                  </a:lnTo>
                  <a:lnTo>
                    <a:pt x="1345977" y="472163"/>
                  </a:lnTo>
                  <a:lnTo>
                    <a:pt x="1323729" y="431820"/>
                  </a:lnTo>
                  <a:lnTo>
                    <a:pt x="1298808" y="393362"/>
                  </a:lnTo>
                  <a:lnTo>
                    <a:pt x="1271349" y="356900"/>
                  </a:lnTo>
                  <a:lnTo>
                    <a:pt x="1241493" y="322548"/>
                  </a:lnTo>
                  <a:lnTo>
                    <a:pt x="1209377" y="290417"/>
                  </a:lnTo>
                  <a:lnTo>
                    <a:pt x="1175140" y="260619"/>
                  </a:lnTo>
                  <a:lnTo>
                    <a:pt x="1138920" y="233267"/>
                  </a:lnTo>
                  <a:lnTo>
                    <a:pt x="1100856" y="208471"/>
                  </a:lnTo>
                  <a:lnTo>
                    <a:pt x="1061084" y="186344"/>
                  </a:lnTo>
                  <a:lnTo>
                    <a:pt x="1019745" y="166998"/>
                  </a:lnTo>
                  <a:lnTo>
                    <a:pt x="976976" y="150546"/>
                  </a:lnTo>
                  <a:lnTo>
                    <a:pt x="932916" y="137098"/>
                  </a:lnTo>
                  <a:lnTo>
                    <a:pt x="887702" y="126767"/>
                  </a:lnTo>
                  <a:lnTo>
                    <a:pt x="841474" y="119666"/>
                  </a:lnTo>
                  <a:lnTo>
                    <a:pt x="794369" y="115905"/>
                  </a:lnTo>
                  <a:lnTo>
                    <a:pt x="361164" y="115597"/>
                  </a:lnTo>
                  <a:lnTo>
                    <a:pt x="376095" y="106148"/>
                  </a:lnTo>
                  <a:lnTo>
                    <a:pt x="416281" y="83980"/>
                  </a:lnTo>
                  <a:lnTo>
                    <a:pt x="457969" y="64172"/>
                  </a:lnTo>
                  <a:lnTo>
                    <a:pt x="501077" y="46824"/>
                  </a:lnTo>
                  <a:lnTo>
                    <a:pt x="545526" y="32035"/>
                  </a:lnTo>
                  <a:lnTo>
                    <a:pt x="591236" y="19902"/>
                  </a:lnTo>
                  <a:lnTo>
                    <a:pt x="638127" y="10525"/>
                  </a:lnTo>
                  <a:lnTo>
                    <a:pt x="686119" y="4002"/>
                  </a:lnTo>
                  <a:lnTo>
                    <a:pt x="734429" y="491"/>
                  </a:lnTo>
                  <a:lnTo>
                    <a:pt x="782250" y="0"/>
                  </a:lnTo>
                  <a:close/>
                </a:path>
                <a:path w="1531619" h="1531620">
                  <a:moveTo>
                    <a:pt x="361164" y="115597"/>
                  </a:moveTo>
                  <a:lnTo>
                    <a:pt x="746526" y="115597"/>
                  </a:lnTo>
                  <a:lnTo>
                    <a:pt x="698083" y="118854"/>
                  </a:lnTo>
                  <a:lnTo>
                    <a:pt x="650011" y="125660"/>
                  </a:lnTo>
                  <a:lnTo>
                    <a:pt x="603261" y="135829"/>
                  </a:lnTo>
                  <a:lnTo>
                    <a:pt x="557947" y="149225"/>
                  </a:lnTo>
                  <a:lnTo>
                    <a:pt x="514179" y="165709"/>
                  </a:lnTo>
                  <a:lnTo>
                    <a:pt x="472072" y="185143"/>
                  </a:lnTo>
                  <a:lnTo>
                    <a:pt x="431736" y="207389"/>
                  </a:lnTo>
                  <a:lnTo>
                    <a:pt x="393284" y="232308"/>
                  </a:lnTo>
                  <a:lnTo>
                    <a:pt x="356827" y="259763"/>
                  </a:lnTo>
                  <a:lnTo>
                    <a:pt x="322479" y="289615"/>
                  </a:lnTo>
                  <a:lnTo>
                    <a:pt x="290351" y="321726"/>
                  </a:lnTo>
                  <a:lnTo>
                    <a:pt x="260556" y="355959"/>
                  </a:lnTo>
                  <a:lnTo>
                    <a:pt x="233205" y="392174"/>
                  </a:lnTo>
                  <a:lnTo>
                    <a:pt x="208411" y="430235"/>
                  </a:lnTo>
                  <a:lnTo>
                    <a:pt x="186286" y="470002"/>
                  </a:lnTo>
                  <a:lnTo>
                    <a:pt x="166941" y="511337"/>
                  </a:lnTo>
                  <a:lnTo>
                    <a:pt x="150490" y="554103"/>
                  </a:lnTo>
                  <a:lnTo>
                    <a:pt x="137044" y="598160"/>
                  </a:lnTo>
                  <a:lnTo>
                    <a:pt x="126716" y="643372"/>
                  </a:lnTo>
                  <a:lnTo>
                    <a:pt x="119618" y="689600"/>
                  </a:lnTo>
                  <a:lnTo>
                    <a:pt x="115861" y="736706"/>
                  </a:lnTo>
                  <a:lnTo>
                    <a:pt x="115558" y="784551"/>
                  </a:lnTo>
                  <a:lnTo>
                    <a:pt x="118821" y="832998"/>
                  </a:lnTo>
                  <a:lnTo>
                    <a:pt x="125615" y="881075"/>
                  </a:lnTo>
                  <a:lnTo>
                    <a:pt x="135775" y="927827"/>
                  </a:lnTo>
                  <a:lnTo>
                    <a:pt x="149164" y="973144"/>
                  </a:lnTo>
                  <a:lnTo>
                    <a:pt x="165642" y="1016912"/>
                  </a:lnTo>
                  <a:lnTo>
                    <a:pt x="185072" y="1059019"/>
                  </a:lnTo>
                  <a:lnTo>
                    <a:pt x="207316" y="1099355"/>
                  </a:lnTo>
                  <a:lnTo>
                    <a:pt x="232234" y="1137805"/>
                  </a:lnTo>
                  <a:lnTo>
                    <a:pt x="259776" y="1174360"/>
                  </a:lnTo>
                  <a:lnTo>
                    <a:pt x="289541" y="1208604"/>
                  </a:lnTo>
                  <a:lnTo>
                    <a:pt x="321653" y="1240729"/>
                  </a:lnTo>
                  <a:lnTo>
                    <a:pt x="355887" y="1270520"/>
                  </a:lnTo>
                  <a:lnTo>
                    <a:pt x="392104" y="1297866"/>
                  </a:lnTo>
                  <a:lnTo>
                    <a:pt x="430166" y="1322656"/>
                  </a:lnTo>
                  <a:lnTo>
                    <a:pt x="469933" y="1344775"/>
                  </a:lnTo>
                  <a:lnTo>
                    <a:pt x="511269" y="1364114"/>
                  </a:lnTo>
                  <a:lnTo>
                    <a:pt x="554034" y="1380559"/>
                  </a:lnTo>
                  <a:lnTo>
                    <a:pt x="598090" y="1393999"/>
                  </a:lnTo>
                  <a:lnTo>
                    <a:pt x="643299" y="1404320"/>
                  </a:lnTo>
                  <a:lnTo>
                    <a:pt x="689523" y="1411413"/>
                  </a:lnTo>
                  <a:lnTo>
                    <a:pt x="736623" y="1415163"/>
                  </a:lnTo>
                  <a:lnTo>
                    <a:pt x="784460" y="1415459"/>
                  </a:lnTo>
                  <a:lnTo>
                    <a:pt x="361039" y="1415459"/>
                  </a:lnTo>
                  <a:lnTo>
                    <a:pt x="319135" y="1387554"/>
                  </a:lnTo>
                  <a:lnTo>
                    <a:pt x="283198" y="1360111"/>
                  </a:lnTo>
                  <a:lnTo>
                    <a:pt x="248934" y="1330607"/>
                  </a:lnTo>
                  <a:lnTo>
                    <a:pt x="216439" y="1299123"/>
                  </a:lnTo>
                  <a:lnTo>
                    <a:pt x="185813" y="1265739"/>
                  </a:lnTo>
                  <a:lnTo>
                    <a:pt x="157154" y="1230534"/>
                  </a:lnTo>
                  <a:lnTo>
                    <a:pt x="130561" y="1193588"/>
                  </a:lnTo>
                  <a:lnTo>
                    <a:pt x="106132" y="1154982"/>
                  </a:lnTo>
                  <a:lnTo>
                    <a:pt x="83966" y="1114795"/>
                  </a:lnTo>
                  <a:lnTo>
                    <a:pt x="64161" y="1073108"/>
                  </a:lnTo>
                  <a:lnTo>
                    <a:pt x="46817" y="1030000"/>
                  </a:lnTo>
                  <a:lnTo>
                    <a:pt x="32031" y="985551"/>
                  </a:lnTo>
                  <a:lnTo>
                    <a:pt x="19903" y="939842"/>
                  </a:lnTo>
                  <a:lnTo>
                    <a:pt x="10530" y="892952"/>
                  </a:lnTo>
                  <a:lnTo>
                    <a:pt x="4012" y="844962"/>
                  </a:lnTo>
                  <a:lnTo>
                    <a:pt x="496" y="796648"/>
                  </a:lnTo>
                  <a:lnTo>
                    <a:pt x="0" y="748824"/>
                  </a:lnTo>
                  <a:lnTo>
                    <a:pt x="2443" y="701588"/>
                  </a:lnTo>
                  <a:lnTo>
                    <a:pt x="7745" y="655038"/>
                  </a:lnTo>
                  <a:lnTo>
                    <a:pt x="15828" y="609273"/>
                  </a:lnTo>
                  <a:lnTo>
                    <a:pt x="26610" y="564391"/>
                  </a:lnTo>
                  <a:lnTo>
                    <a:pt x="40013" y="520492"/>
                  </a:lnTo>
                  <a:lnTo>
                    <a:pt x="55955" y="477672"/>
                  </a:lnTo>
                  <a:lnTo>
                    <a:pt x="74357" y="436032"/>
                  </a:lnTo>
                  <a:lnTo>
                    <a:pt x="95139" y="395669"/>
                  </a:lnTo>
                  <a:lnTo>
                    <a:pt x="118222" y="356682"/>
                  </a:lnTo>
                  <a:lnTo>
                    <a:pt x="143525" y="319170"/>
                  </a:lnTo>
                  <a:lnTo>
                    <a:pt x="170968" y="283231"/>
                  </a:lnTo>
                  <a:lnTo>
                    <a:pt x="200471" y="248964"/>
                  </a:lnTo>
                  <a:lnTo>
                    <a:pt x="231955" y="216466"/>
                  </a:lnTo>
                  <a:lnTo>
                    <a:pt x="265339" y="185837"/>
                  </a:lnTo>
                  <a:lnTo>
                    <a:pt x="300543" y="157176"/>
                  </a:lnTo>
                  <a:lnTo>
                    <a:pt x="337489" y="130580"/>
                  </a:lnTo>
                  <a:lnTo>
                    <a:pt x="361164" y="1155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4"/>
            <p:cNvSpPr/>
            <p:nvPr/>
          </p:nvSpPr>
          <p:spPr>
            <a:xfrm>
              <a:off x="18435302" y="1466578"/>
              <a:ext cx="1669414" cy="130175"/>
            </a:xfrm>
            <a:custGeom>
              <a:avLst/>
              <a:gdLst/>
              <a:ahLst/>
              <a:cxnLst/>
              <a:rect l="l" t="t" r="r" b="b"/>
              <a:pathLst>
                <a:path w="1669415" h="130175">
                  <a:moveTo>
                    <a:pt x="0" y="0"/>
                  </a:moveTo>
                  <a:lnTo>
                    <a:pt x="1668797" y="0"/>
                  </a:lnTo>
                  <a:lnTo>
                    <a:pt x="1668797" y="129577"/>
                  </a:lnTo>
                  <a:lnTo>
                    <a:pt x="0" y="12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3520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0" y="673428"/>
            <a:ext cx="11129100" cy="1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rtl="0"/>
            <a:r>
              <a:rPr lang="en-US" dirty="0" smtClean="0"/>
              <a:t>functional</a:t>
            </a:r>
            <a:endParaRPr dirty="0"/>
          </a:p>
        </p:txBody>
      </p:sp>
      <p:sp>
        <p:nvSpPr>
          <p:cNvPr id="176" name="Google Shape;176;p20"/>
          <p:cNvSpPr/>
          <p:nvPr/>
        </p:nvSpPr>
        <p:spPr>
          <a:xfrm>
            <a:off x="807362" y="3262826"/>
            <a:ext cx="1531620" cy="1139190"/>
          </a:xfrm>
          <a:custGeom>
            <a:avLst/>
            <a:gdLst/>
            <a:ahLst/>
            <a:cxnLst/>
            <a:rect l="l" t="t" r="r" b="b"/>
            <a:pathLst>
              <a:path w="1531620" h="1139190" extrusionOk="0">
                <a:moveTo>
                  <a:pt x="794854" y="590384"/>
                </a:moveTo>
                <a:lnTo>
                  <a:pt x="615130" y="590384"/>
                </a:lnTo>
                <a:lnTo>
                  <a:pt x="1167523" y="47270"/>
                </a:lnTo>
                <a:lnTo>
                  <a:pt x="1203238" y="20989"/>
                </a:lnTo>
                <a:lnTo>
                  <a:pt x="1244210" y="5236"/>
                </a:lnTo>
                <a:lnTo>
                  <a:pt x="1287801" y="0"/>
                </a:lnTo>
                <a:lnTo>
                  <a:pt x="1331372" y="5268"/>
                </a:lnTo>
                <a:lnTo>
                  <a:pt x="1372285" y="21028"/>
                </a:lnTo>
                <a:lnTo>
                  <a:pt x="1407900" y="47270"/>
                </a:lnTo>
                <a:lnTo>
                  <a:pt x="1481645" y="119843"/>
                </a:lnTo>
                <a:lnTo>
                  <a:pt x="1484895" y="123722"/>
                </a:lnTo>
                <a:lnTo>
                  <a:pt x="1287712" y="123722"/>
                </a:lnTo>
                <a:lnTo>
                  <a:pt x="1271438" y="126731"/>
                </a:lnTo>
                <a:lnTo>
                  <a:pt x="1257443" y="135713"/>
                </a:lnTo>
                <a:lnTo>
                  <a:pt x="794854" y="590384"/>
                </a:lnTo>
                <a:close/>
              </a:path>
              <a:path w="1531620" h="1139190" extrusionOk="0">
                <a:moveTo>
                  <a:pt x="812932" y="1013553"/>
                </a:moveTo>
                <a:lnTo>
                  <a:pt x="623649" y="1013553"/>
                </a:lnTo>
                <a:lnTo>
                  <a:pt x="631736" y="1011232"/>
                </a:lnTo>
                <a:lnTo>
                  <a:pt x="638675" y="1006637"/>
                </a:lnTo>
                <a:lnTo>
                  <a:pt x="1391629" y="267690"/>
                </a:lnTo>
                <a:lnTo>
                  <a:pt x="1404263" y="237846"/>
                </a:lnTo>
                <a:lnTo>
                  <a:pt x="1403433" y="229580"/>
                </a:lnTo>
                <a:lnTo>
                  <a:pt x="1317980" y="135571"/>
                </a:lnTo>
                <a:lnTo>
                  <a:pt x="1287712" y="123722"/>
                </a:lnTo>
                <a:lnTo>
                  <a:pt x="1484895" y="123722"/>
                </a:lnTo>
                <a:lnTo>
                  <a:pt x="1502988" y="145311"/>
                </a:lnTo>
                <a:lnTo>
                  <a:pt x="1518589" y="173971"/>
                </a:lnTo>
                <a:lnTo>
                  <a:pt x="1528160" y="205092"/>
                </a:lnTo>
                <a:lnTo>
                  <a:pt x="1531414" y="237940"/>
                </a:lnTo>
                <a:lnTo>
                  <a:pt x="1528201" y="270811"/>
                </a:lnTo>
                <a:lnTo>
                  <a:pt x="1518631" y="301945"/>
                </a:lnTo>
                <a:lnTo>
                  <a:pt x="1503022" y="330637"/>
                </a:lnTo>
                <a:lnTo>
                  <a:pt x="1481693" y="356179"/>
                </a:lnTo>
                <a:lnTo>
                  <a:pt x="812932" y="1013553"/>
                </a:lnTo>
                <a:close/>
              </a:path>
              <a:path w="1531620" h="1139190" extrusionOk="0">
                <a:moveTo>
                  <a:pt x="615178" y="1138708"/>
                </a:moveTo>
                <a:lnTo>
                  <a:pt x="550083" y="1126078"/>
                </a:lnTo>
                <a:lnTo>
                  <a:pt x="494966" y="1089679"/>
                </a:lnTo>
                <a:lnTo>
                  <a:pt x="49673" y="652014"/>
                </a:lnTo>
                <a:lnTo>
                  <a:pt x="22077" y="616454"/>
                </a:lnTo>
                <a:lnTo>
                  <a:pt x="5519" y="576332"/>
                </a:lnTo>
                <a:lnTo>
                  <a:pt x="0" y="533923"/>
                </a:lnTo>
                <a:lnTo>
                  <a:pt x="5519" y="491502"/>
                </a:lnTo>
                <a:lnTo>
                  <a:pt x="22077" y="451344"/>
                </a:lnTo>
                <a:lnTo>
                  <a:pt x="49673" y="415725"/>
                </a:lnTo>
                <a:lnTo>
                  <a:pt x="123466" y="343342"/>
                </a:lnTo>
                <a:lnTo>
                  <a:pt x="159131" y="317031"/>
                </a:lnTo>
                <a:lnTo>
                  <a:pt x="200089" y="301244"/>
                </a:lnTo>
                <a:lnTo>
                  <a:pt x="243690" y="295982"/>
                </a:lnTo>
                <a:lnTo>
                  <a:pt x="287283" y="301244"/>
                </a:lnTo>
                <a:lnTo>
                  <a:pt x="328218" y="317031"/>
                </a:lnTo>
                <a:lnTo>
                  <a:pt x="363843" y="343342"/>
                </a:lnTo>
                <a:lnTo>
                  <a:pt x="441036" y="419231"/>
                </a:lnTo>
                <a:lnTo>
                  <a:pt x="243678" y="419231"/>
                </a:lnTo>
                <a:lnTo>
                  <a:pt x="235220" y="420055"/>
                </a:lnTo>
                <a:lnTo>
                  <a:pt x="139641" y="504026"/>
                </a:lnTo>
                <a:lnTo>
                  <a:pt x="127115" y="533864"/>
                </a:lnTo>
                <a:lnTo>
                  <a:pt x="130260" y="549691"/>
                </a:lnTo>
                <a:lnTo>
                  <a:pt x="584886" y="1001236"/>
                </a:lnTo>
                <a:lnTo>
                  <a:pt x="615178" y="1013553"/>
                </a:lnTo>
                <a:lnTo>
                  <a:pt x="812932" y="1013553"/>
                </a:lnTo>
                <a:lnTo>
                  <a:pt x="735391" y="1089774"/>
                </a:lnTo>
                <a:lnTo>
                  <a:pt x="687078" y="1123060"/>
                </a:lnTo>
                <a:lnTo>
                  <a:pt x="639958" y="1136933"/>
                </a:lnTo>
                <a:lnTo>
                  <a:pt x="615178" y="1138708"/>
                </a:lnTo>
                <a:close/>
              </a:path>
              <a:path w="1531620" h="1139190" extrusionOk="0">
                <a:moveTo>
                  <a:pt x="615178" y="766985"/>
                </a:moveTo>
                <a:lnTo>
                  <a:pt x="273971" y="431500"/>
                </a:lnTo>
                <a:lnTo>
                  <a:pt x="243678" y="419231"/>
                </a:lnTo>
                <a:lnTo>
                  <a:pt x="441036" y="419231"/>
                </a:lnTo>
                <a:lnTo>
                  <a:pt x="615130" y="590384"/>
                </a:lnTo>
                <a:lnTo>
                  <a:pt x="794854" y="590384"/>
                </a:lnTo>
                <a:lnTo>
                  <a:pt x="615178" y="7669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1375900" y="3513675"/>
            <a:ext cx="56475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925" rIns="0" bIns="0" anchor="t" anchorCtr="0">
            <a:spAutoFit/>
          </a:bodyPr>
          <a:lstStyle/>
          <a:p>
            <a:pPr marL="12700" marR="5080" lvl="0" indent="0" algn="ctr" rtl="0">
              <a:lnSpc>
                <a:spcPct val="1101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50">
                <a:solidFill>
                  <a:schemeClr val="lt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Exceptions</a:t>
            </a:r>
            <a:endParaRPr sz="3650">
              <a:solidFill>
                <a:schemeClr val="lt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7400" y="2719084"/>
            <a:ext cx="8901400" cy="33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7400" y="6732974"/>
            <a:ext cx="8901400" cy="369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2200" y="5259566"/>
            <a:ext cx="6706600" cy="5170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object 12"/>
          <p:cNvGrpSpPr/>
          <p:nvPr/>
        </p:nvGrpSpPr>
        <p:grpSpPr>
          <a:xfrm>
            <a:off x="17678254" y="603151"/>
            <a:ext cx="2428240" cy="1531620"/>
            <a:chOff x="17676224" y="765822"/>
            <a:chExt cx="2428240" cy="1531620"/>
          </a:xfrm>
        </p:grpSpPr>
        <p:sp>
          <p:nvSpPr>
            <p:cNvPr id="12" name="object 13"/>
            <p:cNvSpPr/>
            <p:nvPr/>
          </p:nvSpPr>
          <p:spPr>
            <a:xfrm>
              <a:off x="17676224" y="765822"/>
              <a:ext cx="1531620" cy="1531620"/>
            </a:xfrm>
            <a:custGeom>
              <a:avLst/>
              <a:gdLst/>
              <a:ahLst/>
              <a:cxnLst/>
              <a:rect l="l" t="t" r="r" b="b"/>
              <a:pathLst>
                <a:path w="1531619" h="1531620">
                  <a:moveTo>
                    <a:pt x="782250" y="0"/>
                  </a:moveTo>
                  <a:lnTo>
                    <a:pt x="829483" y="2447"/>
                  </a:lnTo>
                  <a:lnTo>
                    <a:pt x="876031" y="7754"/>
                  </a:lnTo>
                  <a:lnTo>
                    <a:pt x="921794" y="15840"/>
                  </a:lnTo>
                  <a:lnTo>
                    <a:pt x="966674" y="26626"/>
                  </a:lnTo>
                  <a:lnTo>
                    <a:pt x="1010571" y="40031"/>
                  </a:lnTo>
                  <a:lnTo>
                    <a:pt x="1053389" y="55976"/>
                  </a:lnTo>
                  <a:lnTo>
                    <a:pt x="1095028" y="74380"/>
                  </a:lnTo>
                  <a:lnTo>
                    <a:pt x="1135389" y="95165"/>
                  </a:lnTo>
                  <a:lnTo>
                    <a:pt x="1174375" y="118249"/>
                  </a:lnTo>
                  <a:lnTo>
                    <a:pt x="1211886" y="143554"/>
                  </a:lnTo>
                  <a:lnTo>
                    <a:pt x="1247823" y="170999"/>
                  </a:lnTo>
                  <a:lnTo>
                    <a:pt x="1282089" y="200504"/>
                  </a:lnTo>
                  <a:lnTo>
                    <a:pt x="1314585" y="231989"/>
                  </a:lnTo>
                  <a:lnTo>
                    <a:pt x="1345212" y="265375"/>
                  </a:lnTo>
                  <a:lnTo>
                    <a:pt x="1373872" y="300581"/>
                  </a:lnTo>
                  <a:lnTo>
                    <a:pt x="1400466" y="337528"/>
                  </a:lnTo>
                  <a:lnTo>
                    <a:pt x="1424895" y="376135"/>
                  </a:lnTo>
                  <a:lnTo>
                    <a:pt x="1447061" y="416324"/>
                  </a:lnTo>
                  <a:lnTo>
                    <a:pt x="1466866" y="458013"/>
                  </a:lnTo>
                  <a:lnTo>
                    <a:pt x="1484210" y="501124"/>
                  </a:lnTo>
                  <a:lnTo>
                    <a:pt x="1498996" y="545575"/>
                  </a:lnTo>
                  <a:lnTo>
                    <a:pt x="1511125" y="591288"/>
                  </a:lnTo>
                  <a:lnTo>
                    <a:pt x="1520497" y="638182"/>
                  </a:lnTo>
                  <a:lnTo>
                    <a:pt x="1527015" y="686178"/>
                  </a:lnTo>
                  <a:lnTo>
                    <a:pt x="1530537" y="734476"/>
                  </a:lnTo>
                  <a:lnTo>
                    <a:pt x="1531038" y="782286"/>
                  </a:lnTo>
                  <a:lnTo>
                    <a:pt x="1528598" y="829509"/>
                  </a:lnTo>
                  <a:lnTo>
                    <a:pt x="1523298" y="876048"/>
                  </a:lnTo>
                  <a:lnTo>
                    <a:pt x="1515217" y="921803"/>
                  </a:lnTo>
                  <a:lnTo>
                    <a:pt x="1504436" y="966677"/>
                  </a:lnTo>
                  <a:lnTo>
                    <a:pt x="1491035" y="1010569"/>
                  </a:lnTo>
                  <a:lnTo>
                    <a:pt x="1475093" y="1053382"/>
                  </a:lnTo>
                  <a:lnTo>
                    <a:pt x="1456690" y="1095017"/>
                  </a:lnTo>
                  <a:lnTo>
                    <a:pt x="1435906" y="1135376"/>
                  </a:lnTo>
                  <a:lnTo>
                    <a:pt x="1412822" y="1174360"/>
                  </a:lnTo>
                  <a:lnTo>
                    <a:pt x="1387518" y="1211869"/>
                  </a:lnTo>
                  <a:lnTo>
                    <a:pt x="1360072" y="1247807"/>
                  </a:lnTo>
                  <a:lnTo>
                    <a:pt x="1330566" y="1282073"/>
                  </a:lnTo>
                  <a:lnTo>
                    <a:pt x="1299079" y="1314570"/>
                  </a:lnTo>
                  <a:lnTo>
                    <a:pt x="1265691" y="1345199"/>
                  </a:lnTo>
                  <a:lnTo>
                    <a:pt x="1230482" y="1373861"/>
                  </a:lnTo>
                  <a:lnTo>
                    <a:pt x="1193533" y="1400457"/>
                  </a:lnTo>
                  <a:lnTo>
                    <a:pt x="1154922" y="1424890"/>
                  </a:lnTo>
                  <a:lnTo>
                    <a:pt x="1114731" y="1447060"/>
                  </a:lnTo>
                  <a:lnTo>
                    <a:pt x="1073038" y="1466868"/>
                  </a:lnTo>
                  <a:lnTo>
                    <a:pt x="1029925" y="1484217"/>
                  </a:lnTo>
                  <a:lnTo>
                    <a:pt x="985470" y="1499008"/>
                  </a:lnTo>
                  <a:lnTo>
                    <a:pt x="939755" y="1511141"/>
                  </a:lnTo>
                  <a:lnTo>
                    <a:pt x="892858" y="1520519"/>
                  </a:lnTo>
                  <a:lnTo>
                    <a:pt x="844861" y="1527042"/>
                  </a:lnTo>
                  <a:lnTo>
                    <a:pt x="796556" y="1530563"/>
                  </a:lnTo>
                  <a:lnTo>
                    <a:pt x="748740" y="1531064"/>
                  </a:lnTo>
                  <a:lnTo>
                    <a:pt x="701511" y="1528625"/>
                  </a:lnTo>
                  <a:lnTo>
                    <a:pt x="654968" y="1523325"/>
                  </a:lnTo>
                  <a:lnTo>
                    <a:pt x="609209" y="1515245"/>
                  </a:lnTo>
                  <a:lnTo>
                    <a:pt x="564332" y="1504464"/>
                  </a:lnTo>
                  <a:lnTo>
                    <a:pt x="520438" y="1491064"/>
                  </a:lnTo>
                  <a:lnTo>
                    <a:pt x="477623" y="1475123"/>
                  </a:lnTo>
                  <a:lnTo>
                    <a:pt x="435986" y="1456721"/>
                  </a:lnTo>
                  <a:lnTo>
                    <a:pt x="395627" y="1435939"/>
                  </a:lnTo>
                  <a:lnTo>
                    <a:pt x="361039" y="1415459"/>
                  </a:lnTo>
                  <a:lnTo>
                    <a:pt x="784460" y="1415459"/>
                  </a:lnTo>
                  <a:lnTo>
                    <a:pt x="832897" y="1412190"/>
                  </a:lnTo>
                  <a:lnTo>
                    <a:pt x="880969" y="1405396"/>
                  </a:lnTo>
                  <a:lnTo>
                    <a:pt x="927720" y="1395237"/>
                  </a:lnTo>
                  <a:lnTo>
                    <a:pt x="973036" y="1381851"/>
                  </a:lnTo>
                  <a:lnTo>
                    <a:pt x="1016805" y="1365375"/>
                  </a:lnTo>
                  <a:lnTo>
                    <a:pt x="1058915" y="1345948"/>
                  </a:lnTo>
                  <a:lnTo>
                    <a:pt x="1099254" y="1323708"/>
                  </a:lnTo>
                  <a:lnTo>
                    <a:pt x="1137709" y="1298794"/>
                  </a:lnTo>
                  <a:lnTo>
                    <a:pt x="1174169" y="1271345"/>
                  </a:lnTo>
                  <a:lnTo>
                    <a:pt x="1208521" y="1241497"/>
                  </a:lnTo>
                  <a:lnTo>
                    <a:pt x="1240653" y="1209390"/>
                  </a:lnTo>
                  <a:lnTo>
                    <a:pt x="1270454" y="1175163"/>
                  </a:lnTo>
                  <a:lnTo>
                    <a:pt x="1297810" y="1138952"/>
                  </a:lnTo>
                  <a:lnTo>
                    <a:pt x="1322609" y="1100898"/>
                  </a:lnTo>
                  <a:lnTo>
                    <a:pt x="1344740" y="1061137"/>
                  </a:lnTo>
                  <a:lnTo>
                    <a:pt x="1364090" y="1019809"/>
                  </a:lnTo>
                  <a:lnTo>
                    <a:pt x="1380547" y="977051"/>
                  </a:lnTo>
                  <a:lnTo>
                    <a:pt x="1393999" y="933003"/>
                  </a:lnTo>
                  <a:lnTo>
                    <a:pt x="1404333" y="887802"/>
                  </a:lnTo>
                  <a:lnTo>
                    <a:pt x="1411438" y="841586"/>
                  </a:lnTo>
                  <a:lnTo>
                    <a:pt x="1415202" y="794495"/>
                  </a:lnTo>
                  <a:lnTo>
                    <a:pt x="1415511" y="746666"/>
                  </a:lnTo>
                  <a:lnTo>
                    <a:pt x="1412254" y="698238"/>
                  </a:lnTo>
                  <a:lnTo>
                    <a:pt x="1405454" y="650148"/>
                  </a:lnTo>
                  <a:lnTo>
                    <a:pt x="1395288" y="603384"/>
                  </a:lnTo>
                  <a:lnTo>
                    <a:pt x="1381895" y="558058"/>
                  </a:lnTo>
                  <a:lnTo>
                    <a:pt x="1365411" y="514280"/>
                  </a:lnTo>
                  <a:lnTo>
                    <a:pt x="1345977" y="472163"/>
                  </a:lnTo>
                  <a:lnTo>
                    <a:pt x="1323729" y="431820"/>
                  </a:lnTo>
                  <a:lnTo>
                    <a:pt x="1298808" y="393362"/>
                  </a:lnTo>
                  <a:lnTo>
                    <a:pt x="1271349" y="356900"/>
                  </a:lnTo>
                  <a:lnTo>
                    <a:pt x="1241493" y="322548"/>
                  </a:lnTo>
                  <a:lnTo>
                    <a:pt x="1209377" y="290417"/>
                  </a:lnTo>
                  <a:lnTo>
                    <a:pt x="1175140" y="260619"/>
                  </a:lnTo>
                  <a:lnTo>
                    <a:pt x="1138920" y="233267"/>
                  </a:lnTo>
                  <a:lnTo>
                    <a:pt x="1100856" y="208471"/>
                  </a:lnTo>
                  <a:lnTo>
                    <a:pt x="1061084" y="186344"/>
                  </a:lnTo>
                  <a:lnTo>
                    <a:pt x="1019745" y="166998"/>
                  </a:lnTo>
                  <a:lnTo>
                    <a:pt x="976976" y="150546"/>
                  </a:lnTo>
                  <a:lnTo>
                    <a:pt x="932916" y="137098"/>
                  </a:lnTo>
                  <a:lnTo>
                    <a:pt x="887702" y="126767"/>
                  </a:lnTo>
                  <a:lnTo>
                    <a:pt x="841474" y="119666"/>
                  </a:lnTo>
                  <a:lnTo>
                    <a:pt x="794369" y="115905"/>
                  </a:lnTo>
                  <a:lnTo>
                    <a:pt x="361164" y="115597"/>
                  </a:lnTo>
                  <a:lnTo>
                    <a:pt x="376095" y="106148"/>
                  </a:lnTo>
                  <a:lnTo>
                    <a:pt x="416281" y="83980"/>
                  </a:lnTo>
                  <a:lnTo>
                    <a:pt x="457969" y="64172"/>
                  </a:lnTo>
                  <a:lnTo>
                    <a:pt x="501077" y="46824"/>
                  </a:lnTo>
                  <a:lnTo>
                    <a:pt x="545526" y="32035"/>
                  </a:lnTo>
                  <a:lnTo>
                    <a:pt x="591236" y="19902"/>
                  </a:lnTo>
                  <a:lnTo>
                    <a:pt x="638127" y="10525"/>
                  </a:lnTo>
                  <a:lnTo>
                    <a:pt x="686119" y="4002"/>
                  </a:lnTo>
                  <a:lnTo>
                    <a:pt x="734429" y="491"/>
                  </a:lnTo>
                  <a:lnTo>
                    <a:pt x="782250" y="0"/>
                  </a:lnTo>
                  <a:close/>
                </a:path>
                <a:path w="1531619" h="1531620">
                  <a:moveTo>
                    <a:pt x="361164" y="115597"/>
                  </a:moveTo>
                  <a:lnTo>
                    <a:pt x="746526" y="115597"/>
                  </a:lnTo>
                  <a:lnTo>
                    <a:pt x="698083" y="118854"/>
                  </a:lnTo>
                  <a:lnTo>
                    <a:pt x="650011" y="125660"/>
                  </a:lnTo>
                  <a:lnTo>
                    <a:pt x="603261" y="135829"/>
                  </a:lnTo>
                  <a:lnTo>
                    <a:pt x="557947" y="149225"/>
                  </a:lnTo>
                  <a:lnTo>
                    <a:pt x="514179" y="165709"/>
                  </a:lnTo>
                  <a:lnTo>
                    <a:pt x="472072" y="185143"/>
                  </a:lnTo>
                  <a:lnTo>
                    <a:pt x="431736" y="207389"/>
                  </a:lnTo>
                  <a:lnTo>
                    <a:pt x="393284" y="232308"/>
                  </a:lnTo>
                  <a:lnTo>
                    <a:pt x="356827" y="259763"/>
                  </a:lnTo>
                  <a:lnTo>
                    <a:pt x="322479" y="289615"/>
                  </a:lnTo>
                  <a:lnTo>
                    <a:pt x="290351" y="321726"/>
                  </a:lnTo>
                  <a:lnTo>
                    <a:pt x="260556" y="355959"/>
                  </a:lnTo>
                  <a:lnTo>
                    <a:pt x="233205" y="392174"/>
                  </a:lnTo>
                  <a:lnTo>
                    <a:pt x="208411" y="430235"/>
                  </a:lnTo>
                  <a:lnTo>
                    <a:pt x="186286" y="470002"/>
                  </a:lnTo>
                  <a:lnTo>
                    <a:pt x="166941" y="511337"/>
                  </a:lnTo>
                  <a:lnTo>
                    <a:pt x="150490" y="554103"/>
                  </a:lnTo>
                  <a:lnTo>
                    <a:pt x="137044" y="598160"/>
                  </a:lnTo>
                  <a:lnTo>
                    <a:pt x="126716" y="643372"/>
                  </a:lnTo>
                  <a:lnTo>
                    <a:pt x="119618" y="689600"/>
                  </a:lnTo>
                  <a:lnTo>
                    <a:pt x="115861" y="736706"/>
                  </a:lnTo>
                  <a:lnTo>
                    <a:pt x="115558" y="784551"/>
                  </a:lnTo>
                  <a:lnTo>
                    <a:pt x="118821" y="832998"/>
                  </a:lnTo>
                  <a:lnTo>
                    <a:pt x="125615" y="881075"/>
                  </a:lnTo>
                  <a:lnTo>
                    <a:pt x="135775" y="927827"/>
                  </a:lnTo>
                  <a:lnTo>
                    <a:pt x="149164" y="973144"/>
                  </a:lnTo>
                  <a:lnTo>
                    <a:pt x="165642" y="1016912"/>
                  </a:lnTo>
                  <a:lnTo>
                    <a:pt x="185072" y="1059019"/>
                  </a:lnTo>
                  <a:lnTo>
                    <a:pt x="207316" y="1099355"/>
                  </a:lnTo>
                  <a:lnTo>
                    <a:pt x="232234" y="1137805"/>
                  </a:lnTo>
                  <a:lnTo>
                    <a:pt x="259776" y="1174360"/>
                  </a:lnTo>
                  <a:lnTo>
                    <a:pt x="289541" y="1208604"/>
                  </a:lnTo>
                  <a:lnTo>
                    <a:pt x="321653" y="1240729"/>
                  </a:lnTo>
                  <a:lnTo>
                    <a:pt x="355887" y="1270520"/>
                  </a:lnTo>
                  <a:lnTo>
                    <a:pt x="392104" y="1297866"/>
                  </a:lnTo>
                  <a:lnTo>
                    <a:pt x="430166" y="1322656"/>
                  </a:lnTo>
                  <a:lnTo>
                    <a:pt x="469933" y="1344775"/>
                  </a:lnTo>
                  <a:lnTo>
                    <a:pt x="511269" y="1364114"/>
                  </a:lnTo>
                  <a:lnTo>
                    <a:pt x="554034" y="1380559"/>
                  </a:lnTo>
                  <a:lnTo>
                    <a:pt x="598090" y="1393999"/>
                  </a:lnTo>
                  <a:lnTo>
                    <a:pt x="643299" y="1404320"/>
                  </a:lnTo>
                  <a:lnTo>
                    <a:pt x="689523" y="1411413"/>
                  </a:lnTo>
                  <a:lnTo>
                    <a:pt x="736623" y="1415163"/>
                  </a:lnTo>
                  <a:lnTo>
                    <a:pt x="784460" y="1415459"/>
                  </a:lnTo>
                  <a:lnTo>
                    <a:pt x="361039" y="1415459"/>
                  </a:lnTo>
                  <a:lnTo>
                    <a:pt x="319135" y="1387554"/>
                  </a:lnTo>
                  <a:lnTo>
                    <a:pt x="283198" y="1360111"/>
                  </a:lnTo>
                  <a:lnTo>
                    <a:pt x="248934" y="1330607"/>
                  </a:lnTo>
                  <a:lnTo>
                    <a:pt x="216439" y="1299123"/>
                  </a:lnTo>
                  <a:lnTo>
                    <a:pt x="185813" y="1265739"/>
                  </a:lnTo>
                  <a:lnTo>
                    <a:pt x="157154" y="1230534"/>
                  </a:lnTo>
                  <a:lnTo>
                    <a:pt x="130561" y="1193588"/>
                  </a:lnTo>
                  <a:lnTo>
                    <a:pt x="106132" y="1154982"/>
                  </a:lnTo>
                  <a:lnTo>
                    <a:pt x="83966" y="1114795"/>
                  </a:lnTo>
                  <a:lnTo>
                    <a:pt x="64161" y="1073108"/>
                  </a:lnTo>
                  <a:lnTo>
                    <a:pt x="46817" y="1030000"/>
                  </a:lnTo>
                  <a:lnTo>
                    <a:pt x="32031" y="985551"/>
                  </a:lnTo>
                  <a:lnTo>
                    <a:pt x="19903" y="939842"/>
                  </a:lnTo>
                  <a:lnTo>
                    <a:pt x="10530" y="892952"/>
                  </a:lnTo>
                  <a:lnTo>
                    <a:pt x="4012" y="844962"/>
                  </a:lnTo>
                  <a:lnTo>
                    <a:pt x="496" y="796648"/>
                  </a:lnTo>
                  <a:lnTo>
                    <a:pt x="0" y="748824"/>
                  </a:lnTo>
                  <a:lnTo>
                    <a:pt x="2443" y="701588"/>
                  </a:lnTo>
                  <a:lnTo>
                    <a:pt x="7745" y="655038"/>
                  </a:lnTo>
                  <a:lnTo>
                    <a:pt x="15828" y="609273"/>
                  </a:lnTo>
                  <a:lnTo>
                    <a:pt x="26610" y="564391"/>
                  </a:lnTo>
                  <a:lnTo>
                    <a:pt x="40013" y="520492"/>
                  </a:lnTo>
                  <a:lnTo>
                    <a:pt x="55955" y="477672"/>
                  </a:lnTo>
                  <a:lnTo>
                    <a:pt x="74357" y="436032"/>
                  </a:lnTo>
                  <a:lnTo>
                    <a:pt x="95139" y="395669"/>
                  </a:lnTo>
                  <a:lnTo>
                    <a:pt x="118222" y="356682"/>
                  </a:lnTo>
                  <a:lnTo>
                    <a:pt x="143525" y="319170"/>
                  </a:lnTo>
                  <a:lnTo>
                    <a:pt x="170968" y="283231"/>
                  </a:lnTo>
                  <a:lnTo>
                    <a:pt x="200471" y="248964"/>
                  </a:lnTo>
                  <a:lnTo>
                    <a:pt x="231955" y="216466"/>
                  </a:lnTo>
                  <a:lnTo>
                    <a:pt x="265339" y="185837"/>
                  </a:lnTo>
                  <a:lnTo>
                    <a:pt x="300543" y="157176"/>
                  </a:lnTo>
                  <a:lnTo>
                    <a:pt x="337489" y="130580"/>
                  </a:lnTo>
                  <a:lnTo>
                    <a:pt x="361164" y="1155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4"/>
            <p:cNvSpPr/>
            <p:nvPr/>
          </p:nvSpPr>
          <p:spPr>
            <a:xfrm>
              <a:off x="18435302" y="1466578"/>
              <a:ext cx="1669414" cy="130175"/>
            </a:xfrm>
            <a:custGeom>
              <a:avLst/>
              <a:gdLst/>
              <a:ahLst/>
              <a:cxnLst/>
              <a:rect l="l" t="t" r="r" b="b"/>
              <a:pathLst>
                <a:path w="1669415" h="130175">
                  <a:moveTo>
                    <a:pt x="0" y="0"/>
                  </a:moveTo>
                  <a:lnTo>
                    <a:pt x="1668797" y="0"/>
                  </a:lnTo>
                  <a:lnTo>
                    <a:pt x="1668797" y="129577"/>
                  </a:lnTo>
                  <a:lnTo>
                    <a:pt x="0" y="12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037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0" y="611570"/>
            <a:ext cx="11129100" cy="4006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rtl="0"/>
            <a:r>
              <a:rPr lang="en-US" dirty="0"/>
              <a:t>t</a:t>
            </a:r>
            <a:r>
              <a:rPr lang="en-US" dirty="0" smtClean="0"/>
              <a:t>echnical </a:t>
            </a:r>
            <a:r>
              <a:rPr lang="en-US" dirty="0"/>
              <a:t>requirements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186" name="Google Shape;186;p21"/>
          <p:cNvSpPr txBox="1"/>
          <p:nvPr/>
        </p:nvSpPr>
        <p:spPr>
          <a:xfrm>
            <a:off x="1135799" y="4177100"/>
            <a:ext cx="6492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925" rIns="0" bIns="0" anchor="t" anchorCtr="0">
            <a:spAutoFit/>
          </a:bodyPr>
          <a:lstStyle/>
          <a:p>
            <a:pPr marL="2309495" marR="5080" lvl="0" indent="-2297430" algn="ctr" rtl="0">
              <a:lnSpc>
                <a:spcPct val="10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От 4 ГБ RAM</a:t>
            </a:r>
            <a:endParaRPr sz="3700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2771127" y="5752913"/>
            <a:ext cx="6492300" cy="1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>
                <a:solidFill>
                  <a:schemeClr val="lt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Минимум 5-10 Гб свободного места на диске</a:t>
            </a:r>
            <a:endParaRPr sz="3700">
              <a:solidFill>
                <a:schemeClr val="lt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2552100" y="7880200"/>
            <a:ext cx="56475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925" rIns="0" bIns="0" anchor="t" anchorCtr="0">
            <a:spAutoFit/>
          </a:bodyPr>
          <a:lstStyle/>
          <a:p>
            <a:pPr marL="12700" marR="5080" lvl="0" indent="0" algn="ctr" rtl="0">
              <a:lnSpc>
                <a:spcPct val="1101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50">
                <a:solidFill>
                  <a:schemeClr val="lt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Crossplatform: GNU/Linux, Mac OS X,</a:t>
            </a:r>
            <a:endParaRPr sz="3650">
              <a:solidFill>
                <a:schemeClr val="lt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marL="12700" marR="5080" lvl="0" indent="0" algn="ctr" rtl="0">
              <a:lnSpc>
                <a:spcPct val="1101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50">
                <a:solidFill>
                  <a:schemeClr val="lt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Windows</a:t>
            </a:r>
            <a:endParaRPr sz="3650">
              <a:solidFill>
                <a:schemeClr val="lt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841979" y="3796344"/>
            <a:ext cx="1551305" cy="1551304"/>
          </a:xfrm>
          <a:custGeom>
            <a:avLst/>
            <a:gdLst/>
            <a:ahLst/>
            <a:cxnLst/>
            <a:rect l="l" t="t" r="r" b="b"/>
            <a:pathLst>
              <a:path w="1551305" h="1551304" extrusionOk="0">
                <a:moveTo>
                  <a:pt x="1158341" y="710984"/>
                </a:moveTo>
                <a:lnTo>
                  <a:pt x="1068590" y="690613"/>
                </a:lnTo>
                <a:lnTo>
                  <a:pt x="1062736" y="671106"/>
                </a:lnTo>
                <a:lnTo>
                  <a:pt x="1055725" y="652145"/>
                </a:lnTo>
                <a:lnTo>
                  <a:pt x="1047610" y="633780"/>
                </a:lnTo>
                <a:lnTo>
                  <a:pt x="1038428" y="616051"/>
                </a:lnTo>
                <a:lnTo>
                  <a:pt x="1044232" y="606717"/>
                </a:lnTo>
                <a:lnTo>
                  <a:pt x="1087856" y="536562"/>
                </a:lnTo>
                <a:lnTo>
                  <a:pt x="1048232" y="495935"/>
                </a:lnTo>
                <a:lnTo>
                  <a:pt x="998816" y="445274"/>
                </a:lnTo>
                <a:lnTo>
                  <a:pt x="930325" y="490029"/>
                </a:lnTo>
                <a:lnTo>
                  <a:pt x="930325" y="775474"/>
                </a:lnTo>
                <a:lnTo>
                  <a:pt x="924445" y="820343"/>
                </a:lnTo>
                <a:lnTo>
                  <a:pt x="907846" y="860666"/>
                </a:lnTo>
                <a:lnTo>
                  <a:pt x="882103" y="894816"/>
                </a:lnTo>
                <a:lnTo>
                  <a:pt x="848791" y="921207"/>
                </a:lnTo>
                <a:lnTo>
                  <a:pt x="809447" y="938212"/>
                </a:lnTo>
                <a:lnTo>
                  <a:pt x="765683" y="944245"/>
                </a:lnTo>
                <a:lnTo>
                  <a:pt x="721906" y="938212"/>
                </a:lnTo>
                <a:lnTo>
                  <a:pt x="682574" y="921207"/>
                </a:lnTo>
                <a:lnTo>
                  <a:pt x="649249" y="894816"/>
                </a:lnTo>
                <a:lnTo>
                  <a:pt x="623506" y="860666"/>
                </a:lnTo>
                <a:lnTo>
                  <a:pt x="606907" y="820343"/>
                </a:lnTo>
                <a:lnTo>
                  <a:pt x="601027" y="775474"/>
                </a:lnTo>
                <a:lnTo>
                  <a:pt x="606907" y="730643"/>
                </a:lnTo>
                <a:lnTo>
                  <a:pt x="623506" y="690321"/>
                </a:lnTo>
                <a:lnTo>
                  <a:pt x="649236" y="656170"/>
                </a:lnTo>
                <a:lnTo>
                  <a:pt x="682561" y="629780"/>
                </a:lnTo>
                <a:lnTo>
                  <a:pt x="721893" y="612749"/>
                </a:lnTo>
                <a:lnTo>
                  <a:pt x="765683" y="606717"/>
                </a:lnTo>
                <a:lnTo>
                  <a:pt x="809434" y="612749"/>
                </a:lnTo>
                <a:lnTo>
                  <a:pt x="848766" y="629767"/>
                </a:lnTo>
                <a:lnTo>
                  <a:pt x="882091" y="656170"/>
                </a:lnTo>
                <a:lnTo>
                  <a:pt x="907834" y="690321"/>
                </a:lnTo>
                <a:lnTo>
                  <a:pt x="924445" y="730631"/>
                </a:lnTo>
                <a:lnTo>
                  <a:pt x="930325" y="775474"/>
                </a:lnTo>
                <a:lnTo>
                  <a:pt x="930325" y="490029"/>
                </a:lnTo>
                <a:lnTo>
                  <a:pt x="921270" y="495935"/>
                </a:lnTo>
                <a:lnTo>
                  <a:pt x="903960" y="486511"/>
                </a:lnTo>
                <a:lnTo>
                  <a:pt x="886040" y="478180"/>
                </a:lnTo>
                <a:lnTo>
                  <a:pt x="867549" y="470992"/>
                </a:lnTo>
                <a:lnTo>
                  <a:pt x="848499" y="464997"/>
                </a:lnTo>
                <a:lnTo>
                  <a:pt x="828624" y="373024"/>
                </a:lnTo>
                <a:lnTo>
                  <a:pt x="702729" y="373024"/>
                </a:lnTo>
                <a:lnTo>
                  <a:pt x="682853" y="464997"/>
                </a:lnTo>
                <a:lnTo>
                  <a:pt x="663816" y="470992"/>
                </a:lnTo>
                <a:lnTo>
                  <a:pt x="645312" y="478180"/>
                </a:lnTo>
                <a:lnTo>
                  <a:pt x="627392" y="486511"/>
                </a:lnTo>
                <a:lnTo>
                  <a:pt x="610082" y="495935"/>
                </a:lnTo>
                <a:lnTo>
                  <a:pt x="532536" y="445274"/>
                </a:lnTo>
                <a:lnTo>
                  <a:pt x="443496" y="536536"/>
                </a:lnTo>
                <a:lnTo>
                  <a:pt x="492925" y="616026"/>
                </a:lnTo>
                <a:lnTo>
                  <a:pt x="483743" y="633755"/>
                </a:lnTo>
                <a:lnTo>
                  <a:pt x="475627" y="652119"/>
                </a:lnTo>
                <a:lnTo>
                  <a:pt x="468617" y="671068"/>
                </a:lnTo>
                <a:lnTo>
                  <a:pt x="462762" y="690587"/>
                </a:lnTo>
                <a:lnTo>
                  <a:pt x="373024" y="710984"/>
                </a:lnTo>
                <a:lnTo>
                  <a:pt x="373024" y="840028"/>
                </a:lnTo>
                <a:lnTo>
                  <a:pt x="462788" y="860399"/>
                </a:lnTo>
                <a:lnTo>
                  <a:pt x="468642" y="879881"/>
                </a:lnTo>
                <a:lnTo>
                  <a:pt x="475653" y="898842"/>
                </a:lnTo>
                <a:lnTo>
                  <a:pt x="483768" y="917206"/>
                </a:lnTo>
                <a:lnTo>
                  <a:pt x="492950" y="934961"/>
                </a:lnTo>
                <a:lnTo>
                  <a:pt x="443496" y="1014476"/>
                </a:lnTo>
                <a:lnTo>
                  <a:pt x="532536" y="1105738"/>
                </a:lnTo>
                <a:lnTo>
                  <a:pt x="610108" y="1055077"/>
                </a:lnTo>
                <a:lnTo>
                  <a:pt x="627354" y="1064463"/>
                </a:lnTo>
                <a:lnTo>
                  <a:pt x="645248" y="1072781"/>
                </a:lnTo>
                <a:lnTo>
                  <a:pt x="663727" y="1079957"/>
                </a:lnTo>
                <a:lnTo>
                  <a:pt x="682828" y="1085989"/>
                </a:lnTo>
                <a:lnTo>
                  <a:pt x="702729" y="1177975"/>
                </a:lnTo>
                <a:lnTo>
                  <a:pt x="828624" y="1177975"/>
                </a:lnTo>
                <a:lnTo>
                  <a:pt x="848525" y="1085964"/>
                </a:lnTo>
                <a:lnTo>
                  <a:pt x="867473" y="1079982"/>
                </a:lnTo>
                <a:lnTo>
                  <a:pt x="885977" y="1072807"/>
                </a:lnTo>
                <a:lnTo>
                  <a:pt x="903897" y="1064488"/>
                </a:lnTo>
                <a:lnTo>
                  <a:pt x="921194" y="1055077"/>
                </a:lnTo>
                <a:lnTo>
                  <a:pt x="998816" y="1105712"/>
                </a:lnTo>
                <a:lnTo>
                  <a:pt x="1048245" y="1055052"/>
                </a:lnTo>
                <a:lnTo>
                  <a:pt x="1087856" y="1014450"/>
                </a:lnTo>
                <a:lnTo>
                  <a:pt x="1044219" y="944245"/>
                </a:lnTo>
                <a:lnTo>
                  <a:pt x="1038428" y="934935"/>
                </a:lnTo>
                <a:lnTo>
                  <a:pt x="1047597" y="917219"/>
                </a:lnTo>
                <a:lnTo>
                  <a:pt x="1055712" y="898855"/>
                </a:lnTo>
                <a:lnTo>
                  <a:pt x="1062723" y="879906"/>
                </a:lnTo>
                <a:lnTo>
                  <a:pt x="1068590" y="860374"/>
                </a:lnTo>
                <a:lnTo>
                  <a:pt x="1158341" y="840028"/>
                </a:lnTo>
                <a:lnTo>
                  <a:pt x="1158341" y="710984"/>
                </a:lnTo>
                <a:close/>
              </a:path>
              <a:path w="1551305" h="1551304" extrusionOk="0">
                <a:moveTo>
                  <a:pt x="1550987" y="403110"/>
                </a:moveTo>
                <a:lnTo>
                  <a:pt x="1548269" y="356158"/>
                </a:lnTo>
                <a:lnTo>
                  <a:pt x="1540319" y="310781"/>
                </a:lnTo>
                <a:lnTo>
                  <a:pt x="1527441" y="267284"/>
                </a:lnTo>
                <a:lnTo>
                  <a:pt x="1509941" y="225971"/>
                </a:lnTo>
                <a:lnTo>
                  <a:pt x="1488109" y="187147"/>
                </a:lnTo>
                <a:lnTo>
                  <a:pt x="1462278" y="151117"/>
                </a:lnTo>
                <a:lnTo>
                  <a:pt x="1432725" y="118186"/>
                </a:lnTo>
                <a:lnTo>
                  <a:pt x="1429194" y="115023"/>
                </a:lnTo>
                <a:lnTo>
                  <a:pt x="1429194" y="395681"/>
                </a:lnTo>
                <a:lnTo>
                  <a:pt x="1429194" y="1151394"/>
                </a:lnTo>
                <a:lnTo>
                  <a:pt x="1424711" y="1201242"/>
                </a:lnTo>
                <a:lnTo>
                  <a:pt x="1411808" y="1248181"/>
                </a:lnTo>
                <a:lnTo>
                  <a:pt x="1391246" y="1291437"/>
                </a:lnTo>
                <a:lnTo>
                  <a:pt x="1363827" y="1330210"/>
                </a:lnTo>
                <a:lnTo>
                  <a:pt x="1330350" y="1363700"/>
                </a:lnTo>
                <a:lnTo>
                  <a:pt x="1291577" y="1391132"/>
                </a:lnTo>
                <a:lnTo>
                  <a:pt x="1248321" y="1411719"/>
                </a:lnTo>
                <a:lnTo>
                  <a:pt x="1201343" y="1424635"/>
                </a:lnTo>
                <a:lnTo>
                  <a:pt x="1151470" y="1429118"/>
                </a:lnTo>
                <a:lnTo>
                  <a:pt x="395401" y="1429118"/>
                </a:lnTo>
                <a:lnTo>
                  <a:pt x="345579" y="1424635"/>
                </a:lnTo>
                <a:lnTo>
                  <a:pt x="298653" y="1411719"/>
                </a:lnTo>
                <a:lnTo>
                  <a:pt x="255422" y="1391145"/>
                </a:lnTo>
                <a:lnTo>
                  <a:pt x="216700" y="1363751"/>
                </a:lnTo>
                <a:lnTo>
                  <a:pt x="183172" y="1330223"/>
                </a:lnTo>
                <a:lnTo>
                  <a:pt x="155752" y="1291450"/>
                </a:lnTo>
                <a:lnTo>
                  <a:pt x="135178" y="1248206"/>
                </a:lnTo>
                <a:lnTo>
                  <a:pt x="122262" y="1201254"/>
                </a:lnTo>
                <a:lnTo>
                  <a:pt x="117767" y="1151394"/>
                </a:lnTo>
                <a:lnTo>
                  <a:pt x="117767" y="395681"/>
                </a:lnTo>
                <a:lnTo>
                  <a:pt x="122250" y="345846"/>
                </a:lnTo>
                <a:lnTo>
                  <a:pt x="135166" y="298919"/>
                </a:lnTo>
                <a:lnTo>
                  <a:pt x="155727" y="255689"/>
                </a:lnTo>
                <a:lnTo>
                  <a:pt x="183146" y="216928"/>
                </a:lnTo>
                <a:lnTo>
                  <a:pt x="216623" y="183438"/>
                </a:lnTo>
                <a:lnTo>
                  <a:pt x="255384" y="156019"/>
                </a:lnTo>
                <a:lnTo>
                  <a:pt x="298627" y="135445"/>
                </a:lnTo>
                <a:lnTo>
                  <a:pt x="345567" y="122529"/>
                </a:lnTo>
                <a:lnTo>
                  <a:pt x="395401" y="118046"/>
                </a:lnTo>
                <a:lnTo>
                  <a:pt x="1151470" y="118046"/>
                </a:lnTo>
                <a:lnTo>
                  <a:pt x="1201318" y="122529"/>
                </a:lnTo>
                <a:lnTo>
                  <a:pt x="1248283" y="135445"/>
                </a:lnTo>
                <a:lnTo>
                  <a:pt x="1291539" y="156006"/>
                </a:lnTo>
                <a:lnTo>
                  <a:pt x="1330312" y="183426"/>
                </a:lnTo>
                <a:lnTo>
                  <a:pt x="1363802" y="216903"/>
                </a:lnTo>
                <a:lnTo>
                  <a:pt x="1391221" y="255663"/>
                </a:lnTo>
                <a:lnTo>
                  <a:pt x="1411782" y="298907"/>
                </a:lnTo>
                <a:lnTo>
                  <a:pt x="1424711" y="345833"/>
                </a:lnTo>
                <a:lnTo>
                  <a:pt x="1429194" y="395681"/>
                </a:lnTo>
                <a:lnTo>
                  <a:pt x="1429194" y="115023"/>
                </a:lnTo>
                <a:lnTo>
                  <a:pt x="1399768" y="88658"/>
                </a:lnTo>
                <a:lnTo>
                  <a:pt x="1363713" y="62839"/>
                </a:lnTo>
                <a:lnTo>
                  <a:pt x="1324876" y="41033"/>
                </a:lnTo>
                <a:lnTo>
                  <a:pt x="1283538" y="23533"/>
                </a:lnTo>
                <a:lnTo>
                  <a:pt x="1240015" y="10668"/>
                </a:lnTo>
                <a:lnTo>
                  <a:pt x="1194612" y="2717"/>
                </a:lnTo>
                <a:lnTo>
                  <a:pt x="1147635" y="0"/>
                </a:lnTo>
                <a:lnTo>
                  <a:pt x="403352" y="0"/>
                </a:lnTo>
                <a:lnTo>
                  <a:pt x="356362" y="2717"/>
                </a:lnTo>
                <a:lnTo>
                  <a:pt x="310959" y="10668"/>
                </a:lnTo>
                <a:lnTo>
                  <a:pt x="267436" y="23533"/>
                </a:lnTo>
                <a:lnTo>
                  <a:pt x="226098" y="41033"/>
                </a:lnTo>
                <a:lnTo>
                  <a:pt x="187248" y="62839"/>
                </a:lnTo>
                <a:lnTo>
                  <a:pt x="151193" y="88658"/>
                </a:lnTo>
                <a:lnTo>
                  <a:pt x="118249" y="118186"/>
                </a:lnTo>
                <a:lnTo>
                  <a:pt x="88696" y="151117"/>
                </a:lnTo>
                <a:lnTo>
                  <a:pt x="62865" y="187147"/>
                </a:lnTo>
                <a:lnTo>
                  <a:pt x="41046" y="225971"/>
                </a:lnTo>
                <a:lnTo>
                  <a:pt x="23545" y="267284"/>
                </a:lnTo>
                <a:lnTo>
                  <a:pt x="10668" y="310781"/>
                </a:lnTo>
                <a:lnTo>
                  <a:pt x="2717" y="356158"/>
                </a:lnTo>
                <a:lnTo>
                  <a:pt x="0" y="403110"/>
                </a:lnTo>
                <a:lnTo>
                  <a:pt x="0" y="1147699"/>
                </a:lnTo>
                <a:lnTo>
                  <a:pt x="2717" y="1194663"/>
                </a:lnTo>
                <a:lnTo>
                  <a:pt x="10668" y="1240066"/>
                </a:lnTo>
                <a:lnTo>
                  <a:pt x="23545" y="1283576"/>
                </a:lnTo>
                <a:lnTo>
                  <a:pt x="41046" y="1324902"/>
                </a:lnTo>
                <a:lnTo>
                  <a:pt x="62839" y="1363700"/>
                </a:lnTo>
                <a:lnTo>
                  <a:pt x="88696" y="1399794"/>
                </a:lnTo>
                <a:lnTo>
                  <a:pt x="118249" y="1432750"/>
                </a:lnTo>
                <a:lnTo>
                  <a:pt x="151193" y="1462290"/>
                </a:lnTo>
                <a:lnTo>
                  <a:pt x="187248" y="1488122"/>
                </a:lnTo>
                <a:lnTo>
                  <a:pt x="226098" y="1509953"/>
                </a:lnTo>
                <a:lnTo>
                  <a:pt x="267436" y="1527454"/>
                </a:lnTo>
                <a:lnTo>
                  <a:pt x="310959" y="1540332"/>
                </a:lnTo>
                <a:lnTo>
                  <a:pt x="356362" y="1548282"/>
                </a:lnTo>
                <a:lnTo>
                  <a:pt x="403352" y="1551000"/>
                </a:lnTo>
                <a:lnTo>
                  <a:pt x="1147635" y="1551000"/>
                </a:lnTo>
                <a:lnTo>
                  <a:pt x="1194612" y="1548282"/>
                </a:lnTo>
                <a:lnTo>
                  <a:pt x="1240015" y="1540332"/>
                </a:lnTo>
                <a:lnTo>
                  <a:pt x="1283538" y="1527454"/>
                </a:lnTo>
                <a:lnTo>
                  <a:pt x="1324876" y="1509953"/>
                </a:lnTo>
                <a:lnTo>
                  <a:pt x="1363713" y="1488122"/>
                </a:lnTo>
                <a:lnTo>
                  <a:pt x="1399768" y="1462290"/>
                </a:lnTo>
                <a:lnTo>
                  <a:pt x="1432725" y="1432750"/>
                </a:lnTo>
                <a:lnTo>
                  <a:pt x="1435976" y="1429118"/>
                </a:lnTo>
                <a:lnTo>
                  <a:pt x="1462278" y="1399794"/>
                </a:lnTo>
                <a:lnTo>
                  <a:pt x="1488109" y="1363751"/>
                </a:lnTo>
                <a:lnTo>
                  <a:pt x="1509941" y="1324902"/>
                </a:lnTo>
                <a:lnTo>
                  <a:pt x="1527441" y="1283576"/>
                </a:lnTo>
                <a:lnTo>
                  <a:pt x="1540319" y="1240066"/>
                </a:lnTo>
                <a:lnTo>
                  <a:pt x="1548269" y="1194663"/>
                </a:lnTo>
                <a:lnTo>
                  <a:pt x="1550987" y="1147699"/>
                </a:lnTo>
                <a:lnTo>
                  <a:pt x="1550987" y="403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841979" y="5838269"/>
            <a:ext cx="1551305" cy="1551304"/>
          </a:xfrm>
          <a:custGeom>
            <a:avLst/>
            <a:gdLst/>
            <a:ahLst/>
            <a:cxnLst/>
            <a:rect l="l" t="t" r="r" b="b"/>
            <a:pathLst>
              <a:path w="1551305" h="1551304" extrusionOk="0">
                <a:moveTo>
                  <a:pt x="1158341" y="710984"/>
                </a:moveTo>
                <a:lnTo>
                  <a:pt x="1068590" y="690613"/>
                </a:lnTo>
                <a:lnTo>
                  <a:pt x="1062736" y="671106"/>
                </a:lnTo>
                <a:lnTo>
                  <a:pt x="1055725" y="652145"/>
                </a:lnTo>
                <a:lnTo>
                  <a:pt x="1047610" y="633780"/>
                </a:lnTo>
                <a:lnTo>
                  <a:pt x="1038428" y="616051"/>
                </a:lnTo>
                <a:lnTo>
                  <a:pt x="1044232" y="606717"/>
                </a:lnTo>
                <a:lnTo>
                  <a:pt x="1087856" y="536562"/>
                </a:lnTo>
                <a:lnTo>
                  <a:pt x="1048232" y="495935"/>
                </a:lnTo>
                <a:lnTo>
                  <a:pt x="998816" y="445274"/>
                </a:lnTo>
                <a:lnTo>
                  <a:pt x="930325" y="490029"/>
                </a:lnTo>
                <a:lnTo>
                  <a:pt x="930325" y="775474"/>
                </a:lnTo>
                <a:lnTo>
                  <a:pt x="924445" y="820343"/>
                </a:lnTo>
                <a:lnTo>
                  <a:pt x="907846" y="860666"/>
                </a:lnTo>
                <a:lnTo>
                  <a:pt x="882103" y="894816"/>
                </a:lnTo>
                <a:lnTo>
                  <a:pt x="848791" y="921207"/>
                </a:lnTo>
                <a:lnTo>
                  <a:pt x="809447" y="938212"/>
                </a:lnTo>
                <a:lnTo>
                  <a:pt x="765683" y="944245"/>
                </a:lnTo>
                <a:lnTo>
                  <a:pt x="721906" y="938212"/>
                </a:lnTo>
                <a:lnTo>
                  <a:pt x="682574" y="921207"/>
                </a:lnTo>
                <a:lnTo>
                  <a:pt x="649249" y="894816"/>
                </a:lnTo>
                <a:lnTo>
                  <a:pt x="623506" y="860666"/>
                </a:lnTo>
                <a:lnTo>
                  <a:pt x="606907" y="820343"/>
                </a:lnTo>
                <a:lnTo>
                  <a:pt x="601027" y="775474"/>
                </a:lnTo>
                <a:lnTo>
                  <a:pt x="606907" y="730643"/>
                </a:lnTo>
                <a:lnTo>
                  <a:pt x="623506" y="690321"/>
                </a:lnTo>
                <a:lnTo>
                  <a:pt x="649236" y="656170"/>
                </a:lnTo>
                <a:lnTo>
                  <a:pt x="682561" y="629780"/>
                </a:lnTo>
                <a:lnTo>
                  <a:pt x="721893" y="612749"/>
                </a:lnTo>
                <a:lnTo>
                  <a:pt x="765683" y="606717"/>
                </a:lnTo>
                <a:lnTo>
                  <a:pt x="809434" y="612749"/>
                </a:lnTo>
                <a:lnTo>
                  <a:pt x="848766" y="629767"/>
                </a:lnTo>
                <a:lnTo>
                  <a:pt x="882091" y="656170"/>
                </a:lnTo>
                <a:lnTo>
                  <a:pt x="907834" y="690321"/>
                </a:lnTo>
                <a:lnTo>
                  <a:pt x="924445" y="730631"/>
                </a:lnTo>
                <a:lnTo>
                  <a:pt x="930325" y="775474"/>
                </a:lnTo>
                <a:lnTo>
                  <a:pt x="930325" y="490029"/>
                </a:lnTo>
                <a:lnTo>
                  <a:pt x="921270" y="495935"/>
                </a:lnTo>
                <a:lnTo>
                  <a:pt x="903960" y="486511"/>
                </a:lnTo>
                <a:lnTo>
                  <a:pt x="886040" y="478180"/>
                </a:lnTo>
                <a:lnTo>
                  <a:pt x="867549" y="470992"/>
                </a:lnTo>
                <a:lnTo>
                  <a:pt x="848499" y="464997"/>
                </a:lnTo>
                <a:lnTo>
                  <a:pt x="828624" y="373024"/>
                </a:lnTo>
                <a:lnTo>
                  <a:pt x="702729" y="373024"/>
                </a:lnTo>
                <a:lnTo>
                  <a:pt x="682853" y="464997"/>
                </a:lnTo>
                <a:lnTo>
                  <a:pt x="663816" y="470992"/>
                </a:lnTo>
                <a:lnTo>
                  <a:pt x="645312" y="478180"/>
                </a:lnTo>
                <a:lnTo>
                  <a:pt x="627392" y="486511"/>
                </a:lnTo>
                <a:lnTo>
                  <a:pt x="610082" y="495935"/>
                </a:lnTo>
                <a:lnTo>
                  <a:pt x="532536" y="445274"/>
                </a:lnTo>
                <a:lnTo>
                  <a:pt x="443496" y="536536"/>
                </a:lnTo>
                <a:lnTo>
                  <a:pt x="492925" y="616026"/>
                </a:lnTo>
                <a:lnTo>
                  <a:pt x="483743" y="633755"/>
                </a:lnTo>
                <a:lnTo>
                  <a:pt x="475627" y="652119"/>
                </a:lnTo>
                <a:lnTo>
                  <a:pt x="468617" y="671068"/>
                </a:lnTo>
                <a:lnTo>
                  <a:pt x="462762" y="690587"/>
                </a:lnTo>
                <a:lnTo>
                  <a:pt x="373024" y="710984"/>
                </a:lnTo>
                <a:lnTo>
                  <a:pt x="373024" y="840028"/>
                </a:lnTo>
                <a:lnTo>
                  <a:pt x="462788" y="860399"/>
                </a:lnTo>
                <a:lnTo>
                  <a:pt x="468642" y="879881"/>
                </a:lnTo>
                <a:lnTo>
                  <a:pt x="475653" y="898842"/>
                </a:lnTo>
                <a:lnTo>
                  <a:pt x="483768" y="917206"/>
                </a:lnTo>
                <a:lnTo>
                  <a:pt x="492950" y="934961"/>
                </a:lnTo>
                <a:lnTo>
                  <a:pt x="443496" y="1014476"/>
                </a:lnTo>
                <a:lnTo>
                  <a:pt x="532536" y="1105738"/>
                </a:lnTo>
                <a:lnTo>
                  <a:pt x="610108" y="1055077"/>
                </a:lnTo>
                <a:lnTo>
                  <a:pt x="627354" y="1064463"/>
                </a:lnTo>
                <a:lnTo>
                  <a:pt x="645248" y="1072781"/>
                </a:lnTo>
                <a:lnTo>
                  <a:pt x="663727" y="1079957"/>
                </a:lnTo>
                <a:lnTo>
                  <a:pt x="682828" y="1085989"/>
                </a:lnTo>
                <a:lnTo>
                  <a:pt x="702729" y="1177975"/>
                </a:lnTo>
                <a:lnTo>
                  <a:pt x="828624" y="1177975"/>
                </a:lnTo>
                <a:lnTo>
                  <a:pt x="848525" y="1085964"/>
                </a:lnTo>
                <a:lnTo>
                  <a:pt x="867473" y="1079982"/>
                </a:lnTo>
                <a:lnTo>
                  <a:pt x="885977" y="1072807"/>
                </a:lnTo>
                <a:lnTo>
                  <a:pt x="903897" y="1064488"/>
                </a:lnTo>
                <a:lnTo>
                  <a:pt x="921194" y="1055077"/>
                </a:lnTo>
                <a:lnTo>
                  <a:pt x="998816" y="1105712"/>
                </a:lnTo>
                <a:lnTo>
                  <a:pt x="1048245" y="1055052"/>
                </a:lnTo>
                <a:lnTo>
                  <a:pt x="1087856" y="1014450"/>
                </a:lnTo>
                <a:lnTo>
                  <a:pt x="1044219" y="944245"/>
                </a:lnTo>
                <a:lnTo>
                  <a:pt x="1038428" y="934935"/>
                </a:lnTo>
                <a:lnTo>
                  <a:pt x="1047597" y="917219"/>
                </a:lnTo>
                <a:lnTo>
                  <a:pt x="1055712" y="898855"/>
                </a:lnTo>
                <a:lnTo>
                  <a:pt x="1062723" y="879906"/>
                </a:lnTo>
                <a:lnTo>
                  <a:pt x="1068590" y="860374"/>
                </a:lnTo>
                <a:lnTo>
                  <a:pt x="1158341" y="840028"/>
                </a:lnTo>
                <a:lnTo>
                  <a:pt x="1158341" y="710984"/>
                </a:lnTo>
                <a:close/>
              </a:path>
              <a:path w="1551305" h="1551304" extrusionOk="0">
                <a:moveTo>
                  <a:pt x="1550987" y="403110"/>
                </a:moveTo>
                <a:lnTo>
                  <a:pt x="1548269" y="356158"/>
                </a:lnTo>
                <a:lnTo>
                  <a:pt x="1540319" y="310781"/>
                </a:lnTo>
                <a:lnTo>
                  <a:pt x="1527441" y="267284"/>
                </a:lnTo>
                <a:lnTo>
                  <a:pt x="1509941" y="225971"/>
                </a:lnTo>
                <a:lnTo>
                  <a:pt x="1488109" y="187147"/>
                </a:lnTo>
                <a:lnTo>
                  <a:pt x="1462278" y="151117"/>
                </a:lnTo>
                <a:lnTo>
                  <a:pt x="1432725" y="118186"/>
                </a:lnTo>
                <a:lnTo>
                  <a:pt x="1429194" y="115023"/>
                </a:lnTo>
                <a:lnTo>
                  <a:pt x="1429194" y="395681"/>
                </a:lnTo>
                <a:lnTo>
                  <a:pt x="1429194" y="1151394"/>
                </a:lnTo>
                <a:lnTo>
                  <a:pt x="1424711" y="1201242"/>
                </a:lnTo>
                <a:lnTo>
                  <a:pt x="1411808" y="1248181"/>
                </a:lnTo>
                <a:lnTo>
                  <a:pt x="1391246" y="1291437"/>
                </a:lnTo>
                <a:lnTo>
                  <a:pt x="1363827" y="1330210"/>
                </a:lnTo>
                <a:lnTo>
                  <a:pt x="1330350" y="1363700"/>
                </a:lnTo>
                <a:lnTo>
                  <a:pt x="1291577" y="1391132"/>
                </a:lnTo>
                <a:lnTo>
                  <a:pt x="1248321" y="1411719"/>
                </a:lnTo>
                <a:lnTo>
                  <a:pt x="1201343" y="1424635"/>
                </a:lnTo>
                <a:lnTo>
                  <a:pt x="1151470" y="1429118"/>
                </a:lnTo>
                <a:lnTo>
                  <a:pt x="395401" y="1429118"/>
                </a:lnTo>
                <a:lnTo>
                  <a:pt x="345579" y="1424635"/>
                </a:lnTo>
                <a:lnTo>
                  <a:pt x="298653" y="1411719"/>
                </a:lnTo>
                <a:lnTo>
                  <a:pt x="255422" y="1391145"/>
                </a:lnTo>
                <a:lnTo>
                  <a:pt x="216700" y="1363751"/>
                </a:lnTo>
                <a:lnTo>
                  <a:pt x="183172" y="1330223"/>
                </a:lnTo>
                <a:lnTo>
                  <a:pt x="155752" y="1291450"/>
                </a:lnTo>
                <a:lnTo>
                  <a:pt x="135178" y="1248206"/>
                </a:lnTo>
                <a:lnTo>
                  <a:pt x="122262" y="1201254"/>
                </a:lnTo>
                <a:lnTo>
                  <a:pt x="117767" y="1151394"/>
                </a:lnTo>
                <a:lnTo>
                  <a:pt x="117767" y="395681"/>
                </a:lnTo>
                <a:lnTo>
                  <a:pt x="122250" y="345846"/>
                </a:lnTo>
                <a:lnTo>
                  <a:pt x="135166" y="298919"/>
                </a:lnTo>
                <a:lnTo>
                  <a:pt x="155727" y="255689"/>
                </a:lnTo>
                <a:lnTo>
                  <a:pt x="183146" y="216928"/>
                </a:lnTo>
                <a:lnTo>
                  <a:pt x="216623" y="183438"/>
                </a:lnTo>
                <a:lnTo>
                  <a:pt x="255384" y="156019"/>
                </a:lnTo>
                <a:lnTo>
                  <a:pt x="298627" y="135445"/>
                </a:lnTo>
                <a:lnTo>
                  <a:pt x="345567" y="122529"/>
                </a:lnTo>
                <a:lnTo>
                  <a:pt x="395401" y="118046"/>
                </a:lnTo>
                <a:lnTo>
                  <a:pt x="1151470" y="118046"/>
                </a:lnTo>
                <a:lnTo>
                  <a:pt x="1201318" y="122529"/>
                </a:lnTo>
                <a:lnTo>
                  <a:pt x="1248283" y="135445"/>
                </a:lnTo>
                <a:lnTo>
                  <a:pt x="1291539" y="156006"/>
                </a:lnTo>
                <a:lnTo>
                  <a:pt x="1330312" y="183426"/>
                </a:lnTo>
                <a:lnTo>
                  <a:pt x="1363802" y="216903"/>
                </a:lnTo>
                <a:lnTo>
                  <a:pt x="1391221" y="255663"/>
                </a:lnTo>
                <a:lnTo>
                  <a:pt x="1411782" y="298907"/>
                </a:lnTo>
                <a:lnTo>
                  <a:pt x="1424711" y="345833"/>
                </a:lnTo>
                <a:lnTo>
                  <a:pt x="1429194" y="395681"/>
                </a:lnTo>
                <a:lnTo>
                  <a:pt x="1429194" y="115023"/>
                </a:lnTo>
                <a:lnTo>
                  <a:pt x="1399768" y="88658"/>
                </a:lnTo>
                <a:lnTo>
                  <a:pt x="1363713" y="62839"/>
                </a:lnTo>
                <a:lnTo>
                  <a:pt x="1324876" y="41033"/>
                </a:lnTo>
                <a:lnTo>
                  <a:pt x="1283538" y="23533"/>
                </a:lnTo>
                <a:lnTo>
                  <a:pt x="1240015" y="10668"/>
                </a:lnTo>
                <a:lnTo>
                  <a:pt x="1194612" y="2717"/>
                </a:lnTo>
                <a:lnTo>
                  <a:pt x="1147635" y="0"/>
                </a:lnTo>
                <a:lnTo>
                  <a:pt x="403352" y="0"/>
                </a:lnTo>
                <a:lnTo>
                  <a:pt x="356362" y="2717"/>
                </a:lnTo>
                <a:lnTo>
                  <a:pt x="310959" y="10668"/>
                </a:lnTo>
                <a:lnTo>
                  <a:pt x="267436" y="23533"/>
                </a:lnTo>
                <a:lnTo>
                  <a:pt x="226098" y="41033"/>
                </a:lnTo>
                <a:lnTo>
                  <a:pt x="187248" y="62839"/>
                </a:lnTo>
                <a:lnTo>
                  <a:pt x="151193" y="88658"/>
                </a:lnTo>
                <a:lnTo>
                  <a:pt x="118249" y="118186"/>
                </a:lnTo>
                <a:lnTo>
                  <a:pt x="88696" y="151117"/>
                </a:lnTo>
                <a:lnTo>
                  <a:pt x="62865" y="187147"/>
                </a:lnTo>
                <a:lnTo>
                  <a:pt x="41046" y="225971"/>
                </a:lnTo>
                <a:lnTo>
                  <a:pt x="23545" y="267284"/>
                </a:lnTo>
                <a:lnTo>
                  <a:pt x="10668" y="310781"/>
                </a:lnTo>
                <a:lnTo>
                  <a:pt x="2717" y="356158"/>
                </a:lnTo>
                <a:lnTo>
                  <a:pt x="0" y="403110"/>
                </a:lnTo>
                <a:lnTo>
                  <a:pt x="0" y="1147699"/>
                </a:lnTo>
                <a:lnTo>
                  <a:pt x="2717" y="1194663"/>
                </a:lnTo>
                <a:lnTo>
                  <a:pt x="10668" y="1240066"/>
                </a:lnTo>
                <a:lnTo>
                  <a:pt x="23545" y="1283576"/>
                </a:lnTo>
                <a:lnTo>
                  <a:pt x="41046" y="1324902"/>
                </a:lnTo>
                <a:lnTo>
                  <a:pt x="62839" y="1363700"/>
                </a:lnTo>
                <a:lnTo>
                  <a:pt x="88696" y="1399794"/>
                </a:lnTo>
                <a:lnTo>
                  <a:pt x="118249" y="1432750"/>
                </a:lnTo>
                <a:lnTo>
                  <a:pt x="151193" y="1462290"/>
                </a:lnTo>
                <a:lnTo>
                  <a:pt x="187248" y="1488122"/>
                </a:lnTo>
                <a:lnTo>
                  <a:pt x="226098" y="1509953"/>
                </a:lnTo>
                <a:lnTo>
                  <a:pt x="267436" y="1527454"/>
                </a:lnTo>
                <a:lnTo>
                  <a:pt x="310959" y="1540332"/>
                </a:lnTo>
                <a:lnTo>
                  <a:pt x="356362" y="1548282"/>
                </a:lnTo>
                <a:lnTo>
                  <a:pt x="403352" y="1551000"/>
                </a:lnTo>
                <a:lnTo>
                  <a:pt x="1147635" y="1551000"/>
                </a:lnTo>
                <a:lnTo>
                  <a:pt x="1194612" y="1548282"/>
                </a:lnTo>
                <a:lnTo>
                  <a:pt x="1240015" y="1540332"/>
                </a:lnTo>
                <a:lnTo>
                  <a:pt x="1283538" y="1527454"/>
                </a:lnTo>
                <a:lnTo>
                  <a:pt x="1324876" y="1509953"/>
                </a:lnTo>
                <a:lnTo>
                  <a:pt x="1363713" y="1488122"/>
                </a:lnTo>
                <a:lnTo>
                  <a:pt x="1399768" y="1462290"/>
                </a:lnTo>
                <a:lnTo>
                  <a:pt x="1432725" y="1432750"/>
                </a:lnTo>
                <a:lnTo>
                  <a:pt x="1435976" y="1429118"/>
                </a:lnTo>
                <a:lnTo>
                  <a:pt x="1462278" y="1399794"/>
                </a:lnTo>
                <a:lnTo>
                  <a:pt x="1488109" y="1363751"/>
                </a:lnTo>
                <a:lnTo>
                  <a:pt x="1509941" y="1324902"/>
                </a:lnTo>
                <a:lnTo>
                  <a:pt x="1527441" y="1283576"/>
                </a:lnTo>
                <a:lnTo>
                  <a:pt x="1540319" y="1240066"/>
                </a:lnTo>
                <a:lnTo>
                  <a:pt x="1548269" y="1194663"/>
                </a:lnTo>
                <a:lnTo>
                  <a:pt x="1550987" y="1147699"/>
                </a:lnTo>
                <a:lnTo>
                  <a:pt x="1550987" y="403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841979" y="8042044"/>
            <a:ext cx="1551305" cy="1551304"/>
          </a:xfrm>
          <a:custGeom>
            <a:avLst/>
            <a:gdLst/>
            <a:ahLst/>
            <a:cxnLst/>
            <a:rect l="l" t="t" r="r" b="b"/>
            <a:pathLst>
              <a:path w="1551305" h="1551304" extrusionOk="0">
                <a:moveTo>
                  <a:pt x="1158341" y="710984"/>
                </a:moveTo>
                <a:lnTo>
                  <a:pt x="1068590" y="690613"/>
                </a:lnTo>
                <a:lnTo>
                  <a:pt x="1062736" y="671106"/>
                </a:lnTo>
                <a:lnTo>
                  <a:pt x="1055725" y="652145"/>
                </a:lnTo>
                <a:lnTo>
                  <a:pt x="1047610" y="633780"/>
                </a:lnTo>
                <a:lnTo>
                  <a:pt x="1038428" y="616051"/>
                </a:lnTo>
                <a:lnTo>
                  <a:pt x="1044232" y="606717"/>
                </a:lnTo>
                <a:lnTo>
                  <a:pt x="1087856" y="536562"/>
                </a:lnTo>
                <a:lnTo>
                  <a:pt x="1048232" y="495935"/>
                </a:lnTo>
                <a:lnTo>
                  <a:pt x="998816" y="445274"/>
                </a:lnTo>
                <a:lnTo>
                  <a:pt x="930325" y="490029"/>
                </a:lnTo>
                <a:lnTo>
                  <a:pt x="930325" y="775474"/>
                </a:lnTo>
                <a:lnTo>
                  <a:pt x="924445" y="820343"/>
                </a:lnTo>
                <a:lnTo>
                  <a:pt x="907846" y="860666"/>
                </a:lnTo>
                <a:lnTo>
                  <a:pt x="882103" y="894816"/>
                </a:lnTo>
                <a:lnTo>
                  <a:pt x="848791" y="921207"/>
                </a:lnTo>
                <a:lnTo>
                  <a:pt x="809447" y="938212"/>
                </a:lnTo>
                <a:lnTo>
                  <a:pt x="765683" y="944245"/>
                </a:lnTo>
                <a:lnTo>
                  <a:pt x="721906" y="938212"/>
                </a:lnTo>
                <a:lnTo>
                  <a:pt x="682574" y="921207"/>
                </a:lnTo>
                <a:lnTo>
                  <a:pt x="649249" y="894816"/>
                </a:lnTo>
                <a:lnTo>
                  <a:pt x="623506" y="860666"/>
                </a:lnTo>
                <a:lnTo>
                  <a:pt x="606907" y="820343"/>
                </a:lnTo>
                <a:lnTo>
                  <a:pt x="601027" y="775474"/>
                </a:lnTo>
                <a:lnTo>
                  <a:pt x="606907" y="730643"/>
                </a:lnTo>
                <a:lnTo>
                  <a:pt x="623506" y="690321"/>
                </a:lnTo>
                <a:lnTo>
                  <a:pt x="649236" y="656170"/>
                </a:lnTo>
                <a:lnTo>
                  <a:pt x="682561" y="629780"/>
                </a:lnTo>
                <a:lnTo>
                  <a:pt x="721893" y="612749"/>
                </a:lnTo>
                <a:lnTo>
                  <a:pt x="765683" y="606717"/>
                </a:lnTo>
                <a:lnTo>
                  <a:pt x="809434" y="612749"/>
                </a:lnTo>
                <a:lnTo>
                  <a:pt x="848766" y="629767"/>
                </a:lnTo>
                <a:lnTo>
                  <a:pt x="882091" y="656170"/>
                </a:lnTo>
                <a:lnTo>
                  <a:pt x="907834" y="690321"/>
                </a:lnTo>
                <a:lnTo>
                  <a:pt x="924445" y="730631"/>
                </a:lnTo>
                <a:lnTo>
                  <a:pt x="930325" y="775474"/>
                </a:lnTo>
                <a:lnTo>
                  <a:pt x="930325" y="490029"/>
                </a:lnTo>
                <a:lnTo>
                  <a:pt x="921270" y="495935"/>
                </a:lnTo>
                <a:lnTo>
                  <a:pt x="903960" y="486511"/>
                </a:lnTo>
                <a:lnTo>
                  <a:pt x="886040" y="478180"/>
                </a:lnTo>
                <a:lnTo>
                  <a:pt x="867549" y="470992"/>
                </a:lnTo>
                <a:lnTo>
                  <a:pt x="848499" y="464997"/>
                </a:lnTo>
                <a:lnTo>
                  <a:pt x="828624" y="373024"/>
                </a:lnTo>
                <a:lnTo>
                  <a:pt x="702729" y="373024"/>
                </a:lnTo>
                <a:lnTo>
                  <a:pt x="682853" y="464997"/>
                </a:lnTo>
                <a:lnTo>
                  <a:pt x="663816" y="470992"/>
                </a:lnTo>
                <a:lnTo>
                  <a:pt x="645312" y="478180"/>
                </a:lnTo>
                <a:lnTo>
                  <a:pt x="627392" y="486511"/>
                </a:lnTo>
                <a:lnTo>
                  <a:pt x="610082" y="495935"/>
                </a:lnTo>
                <a:lnTo>
                  <a:pt x="532536" y="445274"/>
                </a:lnTo>
                <a:lnTo>
                  <a:pt x="443496" y="536536"/>
                </a:lnTo>
                <a:lnTo>
                  <a:pt x="492925" y="616026"/>
                </a:lnTo>
                <a:lnTo>
                  <a:pt x="483743" y="633755"/>
                </a:lnTo>
                <a:lnTo>
                  <a:pt x="475627" y="652119"/>
                </a:lnTo>
                <a:lnTo>
                  <a:pt x="468617" y="671068"/>
                </a:lnTo>
                <a:lnTo>
                  <a:pt x="462762" y="690587"/>
                </a:lnTo>
                <a:lnTo>
                  <a:pt x="373024" y="710984"/>
                </a:lnTo>
                <a:lnTo>
                  <a:pt x="373024" y="840028"/>
                </a:lnTo>
                <a:lnTo>
                  <a:pt x="462788" y="860399"/>
                </a:lnTo>
                <a:lnTo>
                  <a:pt x="468642" y="879881"/>
                </a:lnTo>
                <a:lnTo>
                  <a:pt x="475653" y="898842"/>
                </a:lnTo>
                <a:lnTo>
                  <a:pt x="483768" y="917206"/>
                </a:lnTo>
                <a:lnTo>
                  <a:pt x="492950" y="934961"/>
                </a:lnTo>
                <a:lnTo>
                  <a:pt x="443496" y="1014476"/>
                </a:lnTo>
                <a:lnTo>
                  <a:pt x="532536" y="1105738"/>
                </a:lnTo>
                <a:lnTo>
                  <a:pt x="610108" y="1055077"/>
                </a:lnTo>
                <a:lnTo>
                  <a:pt x="627354" y="1064463"/>
                </a:lnTo>
                <a:lnTo>
                  <a:pt x="645248" y="1072781"/>
                </a:lnTo>
                <a:lnTo>
                  <a:pt x="663727" y="1079957"/>
                </a:lnTo>
                <a:lnTo>
                  <a:pt x="682828" y="1085989"/>
                </a:lnTo>
                <a:lnTo>
                  <a:pt x="702729" y="1177975"/>
                </a:lnTo>
                <a:lnTo>
                  <a:pt x="828624" y="1177975"/>
                </a:lnTo>
                <a:lnTo>
                  <a:pt x="848525" y="1085964"/>
                </a:lnTo>
                <a:lnTo>
                  <a:pt x="867473" y="1079982"/>
                </a:lnTo>
                <a:lnTo>
                  <a:pt x="885977" y="1072807"/>
                </a:lnTo>
                <a:lnTo>
                  <a:pt x="903897" y="1064488"/>
                </a:lnTo>
                <a:lnTo>
                  <a:pt x="921194" y="1055077"/>
                </a:lnTo>
                <a:lnTo>
                  <a:pt x="998816" y="1105712"/>
                </a:lnTo>
                <a:lnTo>
                  <a:pt x="1048245" y="1055052"/>
                </a:lnTo>
                <a:lnTo>
                  <a:pt x="1087856" y="1014450"/>
                </a:lnTo>
                <a:lnTo>
                  <a:pt x="1044219" y="944245"/>
                </a:lnTo>
                <a:lnTo>
                  <a:pt x="1038428" y="934935"/>
                </a:lnTo>
                <a:lnTo>
                  <a:pt x="1047597" y="917219"/>
                </a:lnTo>
                <a:lnTo>
                  <a:pt x="1055712" y="898855"/>
                </a:lnTo>
                <a:lnTo>
                  <a:pt x="1062723" y="879906"/>
                </a:lnTo>
                <a:lnTo>
                  <a:pt x="1068590" y="860374"/>
                </a:lnTo>
                <a:lnTo>
                  <a:pt x="1158341" y="840028"/>
                </a:lnTo>
                <a:lnTo>
                  <a:pt x="1158341" y="710984"/>
                </a:lnTo>
                <a:close/>
              </a:path>
              <a:path w="1551305" h="1551304" extrusionOk="0">
                <a:moveTo>
                  <a:pt x="1550987" y="403110"/>
                </a:moveTo>
                <a:lnTo>
                  <a:pt x="1548269" y="356158"/>
                </a:lnTo>
                <a:lnTo>
                  <a:pt x="1540319" y="310781"/>
                </a:lnTo>
                <a:lnTo>
                  <a:pt x="1527441" y="267284"/>
                </a:lnTo>
                <a:lnTo>
                  <a:pt x="1509941" y="225971"/>
                </a:lnTo>
                <a:lnTo>
                  <a:pt x="1488109" y="187147"/>
                </a:lnTo>
                <a:lnTo>
                  <a:pt x="1462278" y="151117"/>
                </a:lnTo>
                <a:lnTo>
                  <a:pt x="1432725" y="118186"/>
                </a:lnTo>
                <a:lnTo>
                  <a:pt x="1429194" y="115023"/>
                </a:lnTo>
                <a:lnTo>
                  <a:pt x="1429194" y="395681"/>
                </a:lnTo>
                <a:lnTo>
                  <a:pt x="1429194" y="1151394"/>
                </a:lnTo>
                <a:lnTo>
                  <a:pt x="1424711" y="1201242"/>
                </a:lnTo>
                <a:lnTo>
                  <a:pt x="1411808" y="1248181"/>
                </a:lnTo>
                <a:lnTo>
                  <a:pt x="1391246" y="1291437"/>
                </a:lnTo>
                <a:lnTo>
                  <a:pt x="1363827" y="1330210"/>
                </a:lnTo>
                <a:lnTo>
                  <a:pt x="1330350" y="1363700"/>
                </a:lnTo>
                <a:lnTo>
                  <a:pt x="1291577" y="1391132"/>
                </a:lnTo>
                <a:lnTo>
                  <a:pt x="1248321" y="1411719"/>
                </a:lnTo>
                <a:lnTo>
                  <a:pt x="1201343" y="1424635"/>
                </a:lnTo>
                <a:lnTo>
                  <a:pt x="1151470" y="1429118"/>
                </a:lnTo>
                <a:lnTo>
                  <a:pt x="395401" y="1429118"/>
                </a:lnTo>
                <a:lnTo>
                  <a:pt x="345579" y="1424635"/>
                </a:lnTo>
                <a:lnTo>
                  <a:pt x="298653" y="1411719"/>
                </a:lnTo>
                <a:lnTo>
                  <a:pt x="255422" y="1391145"/>
                </a:lnTo>
                <a:lnTo>
                  <a:pt x="216700" y="1363751"/>
                </a:lnTo>
                <a:lnTo>
                  <a:pt x="183172" y="1330223"/>
                </a:lnTo>
                <a:lnTo>
                  <a:pt x="155752" y="1291450"/>
                </a:lnTo>
                <a:lnTo>
                  <a:pt x="135178" y="1248206"/>
                </a:lnTo>
                <a:lnTo>
                  <a:pt x="122262" y="1201254"/>
                </a:lnTo>
                <a:lnTo>
                  <a:pt x="117767" y="1151394"/>
                </a:lnTo>
                <a:lnTo>
                  <a:pt x="117767" y="395681"/>
                </a:lnTo>
                <a:lnTo>
                  <a:pt x="122250" y="345846"/>
                </a:lnTo>
                <a:lnTo>
                  <a:pt x="135166" y="298919"/>
                </a:lnTo>
                <a:lnTo>
                  <a:pt x="155727" y="255689"/>
                </a:lnTo>
                <a:lnTo>
                  <a:pt x="183146" y="216928"/>
                </a:lnTo>
                <a:lnTo>
                  <a:pt x="216623" y="183438"/>
                </a:lnTo>
                <a:lnTo>
                  <a:pt x="255384" y="156019"/>
                </a:lnTo>
                <a:lnTo>
                  <a:pt x="298627" y="135445"/>
                </a:lnTo>
                <a:lnTo>
                  <a:pt x="345567" y="122529"/>
                </a:lnTo>
                <a:lnTo>
                  <a:pt x="395401" y="118046"/>
                </a:lnTo>
                <a:lnTo>
                  <a:pt x="1151470" y="118046"/>
                </a:lnTo>
                <a:lnTo>
                  <a:pt x="1201318" y="122529"/>
                </a:lnTo>
                <a:lnTo>
                  <a:pt x="1248283" y="135445"/>
                </a:lnTo>
                <a:lnTo>
                  <a:pt x="1291539" y="156006"/>
                </a:lnTo>
                <a:lnTo>
                  <a:pt x="1330312" y="183426"/>
                </a:lnTo>
                <a:lnTo>
                  <a:pt x="1363802" y="216903"/>
                </a:lnTo>
                <a:lnTo>
                  <a:pt x="1391221" y="255663"/>
                </a:lnTo>
                <a:lnTo>
                  <a:pt x="1411782" y="298907"/>
                </a:lnTo>
                <a:lnTo>
                  <a:pt x="1424711" y="345833"/>
                </a:lnTo>
                <a:lnTo>
                  <a:pt x="1429194" y="395681"/>
                </a:lnTo>
                <a:lnTo>
                  <a:pt x="1429194" y="115023"/>
                </a:lnTo>
                <a:lnTo>
                  <a:pt x="1399768" y="88658"/>
                </a:lnTo>
                <a:lnTo>
                  <a:pt x="1363713" y="62839"/>
                </a:lnTo>
                <a:lnTo>
                  <a:pt x="1324876" y="41033"/>
                </a:lnTo>
                <a:lnTo>
                  <a:pt x="1283538" y="23533"/>
                </a:lnTo>
                <a:lnTo>
                  <a:pt x="1240015" y="10668"/>
                </a:lnTo>
                <a:lnTo>
                  <a:pt x="1194612" y="2717"/>
                </a:lnTo>
                <a:lnTo>
                  <a:pt x="1147635" y="0"/>
                </a:lnTo>
                <a:lnTo>
                  <a:pt x="403352" y="0"/>
                </a:lnTo>
                <a:lnTo>
                  <a:pt x="356362" y="2717"/>
                </a:lnTo>
                <a:lnTo>
                  <a:pt x="310959" y="10668"/>
                </a:lnTo>
                <a:lnTo>
                  <a:pt x="267436" y="23533"/>
                </a:lnTo>
                <a:lnTo>
                  <a:pt x="226098" y="41033"/>
                </a:lnTo>
                <a:lnTo>
                  <a:pt x="187248" y="62839"/>
                </a:lnTo>
                <a:lnTo>
                  <a:pt x="151193" y="88658"/>
                </a:lnTo>
                <a:lnTo>
                  <a:pt x="118249" y="118186"/>
                </a:lnTo>
                <a:lnTo>
                  <a:pt x="88696" y="151117"/>
                </a:lnTo>
                <a:lnTo>
                  <a:pt x="62865" y="187147"/>
                </a:lnTo>
                <a:lnTo>
                  <a:pt x="41046" y="225971"/>
                </a:lnTo>
                <a:lnTo>
                  <a:pt x="23545" y="267284"/>
                </a:lnTo>
                <a:lnTo>
                  <a:pt x="10668" y="310781"/>
                </a:lnTo>
                <a:lnTo>
                  <a:pt x="2717" y="356158"/>
                </a:lnTo>
                <a:lnTo>
                  <a:pt x="0" y="403110"/>
                </a:lnTo>
                <a:lnTo>
                  <a:pt x="0" y="1147699"/>
                </a:lnTo>
                <a:lnTo>
                  <a:pt x="2717" y="1194663"/>
                </a:lnTo>
                <a:lnTo>
                  <a:pt x="10668" y="1240066"/>
                </a:lnTo>
                <a:lnTo>
                  <a:pt x="23545" y="1283576"/>
                </a:lnTo>
                <a:lnTo>
                  <a:pt x="41046" y="1324902"/>
                </a:lnTo>
                <a:lnTo>
                  <a:pt x="62839" y="1363700"/>
                </a:lnTo>
                <a:lnTo>
                  <a:pt x="88696" y="1399794"/>
                </a:lnTo>
                <a:lnTo>
                  <a:pt x="118249" y="1432750"/>
                </a:lnTo>
                <a:lnTo>
                  <a:pt x="151193" y="1462290"/>
                </a:lnTo>
                <a:lnTo>
                  <a:pt x="187248" y="1488122"/>
                </a:lnTo>
                <a:lnTo>
                  <a:pt x="226098" y="1509953"/>
                </a:lnTo>
                <a:lnTo>
                  <a:pt x="267436" y="1527454"/>
                </a:lnTo>
                <a:lnTo>
                  <a:pt x="310959" y="1540332"/>
                </a:lnTo>
                <a:lnTo>
                  <a:pt x="356362" y="1548282"/>
                </a:lnTo>
                <a:lnTo>
                  <a:pt x="403352" y="1551000"/>
                </a:lnTo>
                <a:lnTo>
                  <a:pt x="1147635" y="1551000"/>
                </a:lnTo>
                <a:lnTo>
                  <a:pt x="1194612" y="1548282"/>
                </a:lnTo>
                <a:lnTo>
                  <a:pt x="1240015" y="1540332"/>
                </a:lnTo>
                <a:lnTo>
                  <a:pt x="1283538" y="1527454"/>
                </a:lnTo>
                <a:lnTo>
                  <a:pt x="1324876" y="1509953"/>
                </a:lnTo>
                <a:lnTo>
                  <a:pt x="1363713" y="1488122"/>
                </a:lnTo>
                <a:lnTo>
                  <a:pt x="1399768" y="1462290"/>
                </a:lnTo>
                <a:lnTo>
                  <a:pt x="1432725" y="1432750"/>
                </a:lnTo>
                <a:lnTo>
                  <a:pt x="1435976" y="1429118"/>
                </a:lnTo>
                <a:lnTo>
                  <a:pt x="1462278" y="1399794"/>
                </a:lnTo>
                <a:lnTo>
                  <a:pt x="1488109" y="1363751"/>
                </a:lnTo>
                <a:lnTo>
                  <a:pt x="1509941" y="1324902"/>
                </a:lnTo>
                <a:lnTo>
                  <a:pt x="1527441" y="1283576"/>
                </a:lnTo>
                <a:lnTo>
                  <a:pt x="1540319" y="1240066"/>
                </a:lnTo>
                <a:lnTo>
                  <a:pt x="1548269" y="1194663"/>
                </a:lnTo>
                <a:lnTo>
                  <a:pt x="1550987" y="1147699"/>
                </a:lnTo>
                <a:lnTo>
                  <a:pt x="1550987" y="403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object 12"/>
          <p:cNvGrpSpPr/>
          <p:nvPr/>
        </p:nvGrpSpPr>
        <p:grpSpPr>
          <a:xfrm>
            <a:off x="17678254" y="603151"/>
            <a:ext cx="2428240" cy="1531620"/>
            <a:chOff x="17676224" y="765822"/>
            <a:chExt cx="2428240" cy="1531620"/>
          </a:xfrm>
        </p:grpSpPr>
        <p:sp>
          <p:nvSpPr>
            <p:cNvPr id="10" name="object 13"/>
            <p:cNvSpPr/>
            <p:nvPr/>
          </p:nvSpPr>
          <p:spPr>
            <a:xfrm>
              <a:off x="17676224" y="765822"/>
              <a:ext cx="1531620" cy="1531620"/>
            </a:xfrm>
            <a:custGeom>
              <a:avLst/>
              <a:gdLst/>
              <a:ahLst/>
              <a:cxnLst/>
              <a:rect l="l" t="t" r="r" b="b"/>
              <a:pathLst>
                <a:path w="1531619" h="1531620">
                  <a:moveTo>
                    <a:pt x="782250" y="0"/>
                  </a:moveTo>
                  <a:lnTo>
                    <a:pt x="829483" y="2447"/>
                  </a:lnTo>
                  <a:lnTo>
                    <a:pt x="876031" y="7754"/>
                  </a:lnTo>
                  <a:lnTo>
                    <a:pt x="921794" y="15840"/>
                  </a:lnTo>
                  <a:lnTo>
                    <a:pt x="966674" y="26626"/>
                  </a:lnTo>
                  <a:lnTo>
                    <a:pt x="1010571" y="40031"/>
                  </a:lnTo>
                  <a:lnTo>
                    <a:pt x="1053389" y="55976"/>
                  </a:lnTo>
                  <a:lnTo>
                    <a:pt x="1095028" y="74380"/>
                  </a:lnTo>
                  <a:lnTo>
                    <a:pt x="1135389" y="95165"/>
                  </a:lnTo>
                  <a:lnTo>
                    <a:pt x="1174375" y="118249"/>
                  </a:lnTo>
                  <a:lnTo>
                    <a:pt x="1211886" y="143554"/>
                  </a:lnTo>
                  <a:lnTo>
                    <a:pt x="1247823" y="170999"/>
                  </a:lnTo>
                  <a:lnTo>
                    <a:pt x="1282089" y="200504"/>
                  </a:lnTo>
                  <a:lnTo>
                    <a:pt x="1314585" y="231989"/>
                  </a:lnTo>
                  <a:lnTo>
                    <a:pt x="1345212" y="265375"/>
                  </a:lnTo>
                  <a:lnTo>
                    <a:pt x="1373872" y="300581"/>
                  </a:lnTo>
                  <a:lnTo>
                    <a:pt x="1400466" y="337528"/>
                  </a:lnTo>
                  <a:lnTo>
                    <a:pt x="1424895" y="376135"/>
                  </a:lnTo>
                  <a:lnTo>
                    <a:pt x="1447061" y="416324"/>
                  </a:lnTo>
                  <a:lnTo>
                    <a:pt x="1466866" y="458013"/>
                  </a:lnTo>
                  <a:lnTo>
                    <a:pt x="1484210" y="501124"/>
                  </a:lnTo>
                  <a:lnTo>
                    <a:pt x="1498996" y="545575"/>
                  </a:lnTo>
                  <a:lnTo>
                    <a:pt x="1511125" y="591288"/>
                  </a:lnTo>
                  <a:lnTo>
                    <a:pt x="1520497" y="638182"/>
                  </a:lnTo>
                  <a:lnTo>
                    <a:pt x="1527015" y="686178"/>
                  </a:lnTo>
                  <a:lnTo>
                    <a:pt x="1530537" y="734476"/>
                  </a:lnTo>
                  <a:lnTo>
                    <a:pt x="1531038" y="782286"/>
                  </a:lnTo>
                  <a:lnTo>
                    <a:pt x="1528598" y="829509"/>
                  </a:lnTo>
                  <a:lnTo>
                    <a:pt x="1523298" y="876048"/>
                  </a:lnTo>
                  <a:lnTo>
                    <a:pt x="1515217" y="921803"/>
                  </a:lnTo>
                  <a:lnTo>
                    <a:pt x="1504436" y="966677"/>
                  </a:lnTo>
                  <a:lnTo>
                    <a:pt x="1491035" y="1010569"/>
                  </a:lnTo>
                  <a:lnTo>
                    <a:pt x="1475093" y="1053382"/>
                  </a:lnTo>
                  <a:lnTo>
                    <a:pt x="1456690" y="1095017"/>
                  </a:lnTo>
                  <a:lnTo>
                    <a:pt x="1435906" y="1135376"/>
                  </a:lnTo>
                  <a:lnTo>
                    <a:pt x="1412822" y="1174360"/>
                  </a:lnTo>
                  <a:lnTo>
                    <a:pt x="1387518" y="1211869"/>
                  </a:lnTo>
                  <a:lnTo>
                    <a:pt x="1360072" y="1247807"/>
                  </a:lnTo>
                  <a:lnTo>
                    <a:pt x="1330566" y="1282073"/>
                  </a:lnTo>
                  <a:lnTo>
                    <a:pt x="1299079" y="1314570"/>
                  </a:lnTo>
                  <a:lnTo>
                    <a:pt x="1265691" y="1345199"/>
                  </a:lnTo>
                  <a:lnTo>
                    <a:pt x="1230482" y="1373861"/>
                  </a:lnTo>
                  <a:lnTo>
                    <a:pt x="1193533" y="1400457"/>
                  </a:lnTo>
                  <a:lnTo>
                    <a:pt x="1154922" y="1424890"/>
                  </a:lnTo>
                  <a:lnTo>
                    <a:pt x="1114731" y="1447060"/>
                  </a:lnTo>
                  <a:lnTo>
                    <a:pt x="1073038" y="1466868"/>
                  </a:lnTo>
                  <a:lnTo>
                    <a:pt x="1029925" y="1484217"/>
                  </a:lnTo>
                  <a:lnTo>
                    <a:pt x="985470" y="1499008"/>
                  </a:lnTo>
                  <a:lnTo>
                    <a:pt x="939755" y="1511141"/>
                  </a:lnTo>
                  <a:lnTo>
                    <a:pt x="892858" y="1520519"/>
                  </a:lnTo>
                  <a:lnTo>
                    <a:pt x="844861" y="1527042"/>
                  </a:lnTo>
                  <a:lnTo>
                    <a:pt x="796556" y="1530563"/>
                  </a:lnTo>
                  <a:lnTo>
                    <a:pt x="748740" y="1531064"/>
                  </a:lnTo>
                  <a:lnTo>
                    <a:pt x="701511" y="1528625"/>
                  </a:lnTo>
                  <a:lnTo>
                    <a:pt x="654968" y="1523325"/>
                  </a:lnTo>
                  <a:lnTo>
                    <a:pt x="609209" y="1515245"/>
                  </a:lnTo>
                  <a:lnTo>
                    <a:pt x="564332" y="1504464"/>
                  </a:lnTo>
                  <a:lnTo>
                    <a:pt x="520438" y="1491064"/>
                  </a:lnTo>
                  <a:lnTo>
                    <a:pt x="477623" y="1475123"/>
                  </a:lnTo>
                  <a:lnTo>
                    <a:pt x="435986" y="1456721"/>
                  </a:lnTo>
                  <a:lnTo>
                    <a:pt x="395627" y="1435939"/>
                  </a:lnTo>
                  <a:lnTo>
                    <a:pt x="361039" y="1415459"/>
                  </a:lnTo>
                  <a:lnTo>
                    <a:pt x="784460" y="1415459"/>
                  </a:lnTo>
                  <a:lnTo>
                    <a:pt x="832897" y="1412190"/>
                  </a:lnTo>
                  <a:lnTo>
                    <a:pt x="880969" y="1405396"/>
                  </a:lnTo>
                  <a:lnTo>
                    <a:pt x="927720" y="1395237"/>
                  </a:lnTo>
                  <a:lnTo>
                    <a:pt x="973036" y="1381851"/>
                  </a:lnTo>
                  <a:lnTo>
                    <a:pt x="1016805" y="1365375"/>
                  </a:lnTo>
                  <a:lnTo>
                    <a:pt x="1058915" y="1345948"/>
                  </a:lnTo>
                  <a:lnTo>
                    <a:pt x="1099254" y="1323708"/>
                  </a:lnTo>
                  <a:lnTo>
                    <a:pt x="1137709" y="1298794"/>
                  </a:lnTo>
                  <a:lnTo>
                    <a:pt x="1174169" y="1271345"/>
                  </a:lnTo>
                  <a:lnTo>
                    <a:pt x="1208521" y="1241497"/>
                  </a:lnTo>
                  <a:lnTo>
                    <a:pt x="1240653" y="1209390"/>
                  </a:lnTo>
                  <a:lnTo>
                    <a:pt x="1270454" y="1175163"/>
                  </a:lnTo>
                  <a:lnTo>
                    <a:pt x="1297810" y="1138952"/>
                  </a:lnTo>
                  <a:lnTo>
                    <a:pt x="1322609" y="1100898"/>
                  </a:lnTo>
                  <a:lnTo>
                    <a:pt x="1344740" y="1061137"/>
                  </a:lnTo>
                  <a:lnTo>
                    <a:pt x="1364090" y="1019809"/>
                  </a:lnTo>
                  <a:lnTo>
                    <a:pt x="1380547" y="977051"/>
                  </a:lnTo>
                  <a:lnTo>
                    <a:pt x="1393999" y="933003"/>
                  </a:lnTo>
                  <a:lnTo>
                    <a:pt x="1404333" y="887802"/>
                  </a:lnTo>
                  <a:lnTo>
                    <a:pt x="1411438" y="841586"/>
                  </a:lnTo>
                  <a:lnTo>
                    <a:pt x="1415202" y="794495"/>
                  </a:lnTo>
                  <a:lnTo>
                    <a:pt x="1415511" y="746666"/>
                  </a:lnTo>
                  <a:lnTo>
                    <a:pt x="1412254" y="698238"/>
                  </a:lnTo>
                  <a:lnTo>
                    <a:pt x="1405454" y="650148"/>
                  </a:lnTo>
                  <a:lnTo>
                    <a:pt x="1395288" y="603384"/>
                  </a:lnTo>
                  <a:lnTo>
                    <a:pt x="1381895" y="558058"/>
                  </a:lnTo>
                  <a:lnTo>
                    <a:pt x="1365411" y="514280"/>
                  </a:lnTo>
                  <a:lnTo>
                    <a:pt x="1345977" y="472163"/>
                  </a:lnTo>
                  <a:lnTo>
                    <a:pt x="1323729" y="431820"/>
                  </a:lnTo>
                  <a:lnTo>
                    <a:pt x="1298808" y="393362"/>
                  </a:lnTo>
                  <a:lnTo>
                    <a:pt x="1271349" y="356900"/>
                  </a:lnTo>
                  <a:lnTo>
                    <a:pt x="1241493" y="322548"/>
                  </a:lnTo>
                  <a:lnTo>
                    <a:pt x="1209377" y="290417"/>
                  </a:lnTo>
                  <a:lnTo>
                    <a:pt x="1175140" y="260619"/>
                  </a:lnTo>
                  <a:lnTo>
                    <a:pt x="1138920" y="233267"/>
                  </a:lnTo>
                  <a:lnTo>
                    <a:pt x="1100856" y="208471"/>
                  </a:lnTo>
                  <a:lnTo>
                    <a:pt x="1061084" y="186344"/>
                  </a:lnTo>
                  <a:lnTo>
                    <a:pt x="1019745" y="166998"/>
                  </a:lnTo>
                  <a:lnTo>
                    <a:pt x="976976" y="150546"/>
                  </a:lnTo>
                  <a:lnTo>
                    <a:pt x="932916" y="137098"/>
                  </a:lnTo>
                  <a:lnTo>
                    <a:pt x="887702" y="126767"/>
                  </a:lnTo>
                  <a:lnTo>
                    <a:pt x="841474" y="119666"/>
                  </a:lnTo>
                  <a:lnTo>
                    <a:pt x="794369" y="115905"/>
                  </a:lnTo>
                  <a:lnTo>
                    <a:pt x="361164" y="115597"/>
                  </a:lnTo>
                  <a:lnTo>
                    <a:pt x="376095" y="106148"/>
                  </a:lnTo>
                  <a:lnTo>
                    <a:pt x="416281" y="83980"/>
                  </a:lnTo>
                  <a:lnTo>
                    <a:pt x="457969" y="64172"/>
                  </a:lnTo>
                  <a:lnTo>
                    <a:pt x="501077" y="46824"/>
                  </a:lnTo>
                  <a:lnTo>
                    <a:pt x="545526" y="32035"/>
                  </a:lnTo>
                  <a:lnTo>
                    <a:pt x="591236" y="19902"/>
                  </a:lnTo>
                  <a:lnTo>
                    <a:pt x="638127" y="10525"/>
                  </a:lnTo>
                  <a:lnTo>
                    <a:pt x="686119" y="4002"/>
                  </a:lnTo>
                  <a:lnTo>
                    <a:pt x="734429" y="491"/>
                  </a:lnTo>
                  <a:lnTo>
                    <a:pt x="782250" y="0"/>
                  </a:lnTo>
                  <a:close/>
                </a:path>
                <a:path w="1531619" h="1531620">
                  <a:moveTo>
                    <a:pt x="361164" y="115597"/>
                  </a:moveTo>
                  <a:lnTo>
                    <a:pt x="746526" y="115597"/>
                  </a:lnTo>
                  <a:lnTo>
                    <a:pt x="698083" y="118854"/>
                  </a:lnTo>
                  <a:lnTo>
                    <a:pt x="650011" y="125660"/>
                  </a:lnTo>
                  <a:lnTo>
                    <a:pt x="603261" y="135829"/>
                  </a:lnTo>
                  <a:lnTo>
                    <a:pt x="557947" y="149225"/>
                  </a:lnTo>
                  <a:lnTo>
                    <a:pt x="514179" y="165709"/>
                  </a:lnTo>
                  <a:lnTo>
                    <a:pt x="472072" y="185143"/>
                  </a:lnTo>
                  <a:lnTo>
                    <a:pt x="431736" y="207389"/>
                  </a:lnTo>
                  <a:lnTo>
                    <a:pt x="393284" y="232308"/>
                  </a:lnTo>
                  <a:lnTo>
                    <a:pt x="356827" y="259763"/>
                  </a:lnTo>
                  <a:lnTo>
                    <a:pt x="322479" y="289615"/>
                  </a:lnTo>
                  <a:lnTo>
                    <a:pt x="290351" y="321726"/>
                  </a:lnTo>
                  <a:lnTo>
                    <a:pt x="260556" y="355959"/>
                  </a:lnTo>
                  <a:lnTo>
                    <a:pt x="233205" y="392174"/>
                  </a:lnTo>
                  <a:lnTo>
                    <a:pt x="208411" y="430235"/>
                  </a:lnTo>
                  <a:lnTo>
                    <a:pt x="186286" y="470002"/>
                  </a:lnTo>
                  <a:lnTo>
                    <a:pt x="166941" y="511337"/>
                  </a:lnTo>
                  <a:lnTo>
                    <a:pt x="150490" y="554103"/>
                  </a:lnTo>
                  <a:lnTo>
                    <a:pt x="137044" y="598160"/>
                  </a:lnTo>
                  <a:lnTo>
                    <a:pt x="126716" y="643372"/>
                  </a:lnTo>
                  <a:lnTo>
                    <a:pt x="119618" y="689600"/>
                  </a:lnTo>
                  <a:lnTo>
                    <a:pt x="115861" y="736706"/>
                  </a:lnTo>
                  <a:lnTo>
                    <a:pt x="115558" y="784551"/>
                  </a:lnTo>
                  <a:lnTo>
                    <a:pt x="118821" y="832998"/>
                  </a:lnTo>
                  <a:lnTo>
                    <a:pt x="125615" y="881075"/>
                  </a:lnTo>
                  <a:lnTo>
                    <a:pt x="135775" y="927827"/>
                  </a:lnTo>
                  <a:lnTo>
                    <a:pt x="149164" y="973144"/>
                  </a:lnTo>
                  <a:lnTo>
                    <a:pt x="165642" y="1016912"/>
                  </a:lnTo>
                  <a:lnTo>
                    <a:pt x="185072" y="1059019"/>
                  </a:lnTo>
                  <a:lnTo>
                    <a:pt x="207316" y="1099355"/>
                  </a:lnTo>
                  <a:lnTo>
                    <a:pt x="232234" y="1137805"/>
                  </a:lnTo>
                  <a:lnTo>
                    <a:pt x="259776" y="1174360"/>
                  </a:lnTo>
                  <a:lnTo>
                    <a:pt x="289541" y="1208604"/>
                  </a:lnTo>
                  <a:lnTo>
                    <a:pt x="321653" y="1240729"/>
                  </a:lnTo>
                  <a:lnTo>
                    <a:pt x="355887" y="1270520"/>
                  </a:lnTo>
                  <a:lnTo>
                    <a:pt x="392104" y="1297866"/>
                  </a:lnTo>
                  <a:lnTo>
                    <a:pt x="430166" y="1322656"/>
                  </a:lnTo>
                  <a:lnTo>
                    <a:pt x="469933" y="1344775"/>
                  </a:lnTo>
                  <a:lnTo>
                    <a:pt x="511269" y="1364114"/>
                  </a:lnTo>
                  <a:lnTo>
                    <a:pt x="554034" y="1380559"/>
                  </a:lnTo>
                  <a:lnTo>
                    <a:pt x="598090" y="1393999"/>
                  </a:lnTo>
                  <a:lnTo>
                    <a:pt x="643299" y="1404320"/>
                  </a:lnTo>
                  <a:lnTo>
                    <a:pt x="689523" y="1411413"/>
                  </a:lnTo>
                  <a:lnTo>
                    <a:pt x="736623" y="1415163"/>
                  </a:lnTo>
                  <a:lnTo>
                    <a:pt x="784460" y="1415459"/>
                  </a:lnTo>
                  <a:lnTo>
                    <a:pt x="361039" y="1415459"/>
                  </a:lnTo>
                  <a:lnTo>
                    <a:pt x="319135" y="1387554"/>
                  </a:lnTo>
                  <a:lnTo>
                    <a:pt x="283198" y="1360111"/>
                  </a:lnTo>
                  <a:lnTo>
                    <a:pt x="248934" y="1330607"/>
                  </a:lnTo>
                  <a:lnTo>
                    <a:pt x="216439" y="1299123"/>
                  </a:lnTo>
                  <a:lnTo>
                    <a:pt x="185813" y="1265739"/>
                  </a:lnTo>
                  <a:lnTo>
                    <a:pt x="157154" y="1230534"/>
                  </a:lnTo>
                  <a:lnTo>
                    <a:pt x="130561" y="1193588"/>
                  </a:lnTo>
                  <a:lnTo>
                    <a:pt x="106132" y="1154982"/>
                  </a:lnTo>
                  <a:lnTo>
                    <a:pt x="83966" y="1114795"/>
                  </a:lnTo>
                  <a:lnTo>
                    <a:pt x="64161" y="1073108"/>
                  </a:lnTo>
                  <a:lnTo>
                    <a:pt x="46817" y="1030000"/>
                  </a:lnTo>
                  <a:lnTo>
                    <a:pt x="32031" y="985551"/>
                  </a:lnTo>
                  <a:lnTo>
                    <a:pt x="19903" y="939842"/>
                  </a:lnTo>
                  <a:lnTo>
                    <a:pt x="10530" y="892952"/>
                  </a:lnTo>
                  <a:lnTo>
                    <a:pt x="4012" y="844962"/>
                  </a:lnTo>
                  <a:lnTo>
                    <a:pt x="496" y="796648"/>
                  </a:lnTo>
                  <a:lnTo>
                    <a:pt x="0" y="748824"/>
                  </a:lnTo>
                  <a:lnTo>
                    <a:pt x="2443" y="701588"/>
                  </a:lnTo>
                  <a:lnTo>
                    <a:pt x="7745" y="655038"/>
                  </a:lnTo>
                  <a:lnTo>
                    <a:pt x="15828" y="609273"/>
                  </a:lnTo>
                  <a:lnTo>
                    <a:pt x="26610" y="564391"/>
                  </a:lnTo>
                  <a:lnTo>
                    <a:pt x="40013" y="520492"/>
                  </a:lnTo>
                  <a:lnTo>
                    <a:pt x="55955" y="477672"/>
                  </a:lnTo>
                  <a:lnTo>
                    <a:pt x="74357" y="436032"/>
                  </a:lnTo>
                  <a:lnTo>
                    <a:pt x="95139" y="395669"/>
                  </a:lnTo>
                  <a:lnTo>
                    <a:pt x="118222" y="356682"/>
                  </a:lnTo>
                  <a:lnTo>
                    <a:pt x="143525" y="319170"/>
                  </a:lnTo>
                  <a:lnTo>
                    <a:pt x="170968" y="283231"/>
                  </a:lnTo>
                  <a:lnTo>
                    <a:pt x="200471" y="248964"/>
                  </a:lnTo>
                  <a:lnTo>
                    <a:pt x="231955" y="216466"/>
                  </a:lnTo>
                  <a:lnTo>
                    <a:pt x="265339" y="185837"/>
                  </a:lnTo>
                  <a:lnTo>
                    <a:pt x="300543" y="157176"/>
                  </a:lnTo>
                  <a:lnTo>
                    <a:pt x="337489" y="130580"/>
                  </a:lnTo>
                  <a:lnTo>
                    <a:pt x="361164" y="1155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4"/>
            <p:cNvSpPr/>
            <p:nvPr/>
          </p:nvSpPr>
          <p:spPr>
            <a:xfrm>
              <a:off x="18435302" y="1466578"/>
              <a:ext cx="1669414" cy="130175"/>
            </a:xfrm>
            <a:custGeom>
              <a:avLst/>
              <a:gdLst/>
              <a:ahLst/>
              <a:cxnLst/>
              <a:rect l="l" t="t" r="r" b="b"/>
              <a:pathLst>
                <a:path w="1669415" h="130175">
                  <a:moveTo>
                    <a:pt x="0" y="0"/>
                  </a:moveTo>
                  <a:lnTo>
                    <a:pt x="1668797" y="0"/>
                  </a:lnTo>
                  <a:lnTo>
                    <a:pt x="1668797" y="129577"/>
                  </a:lnTo>
                  <a:lnTo>
                    <a:pt x="0" y="12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80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0" y="741136"/>
            <a:ext cx="11129100" cy="1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rtl="0"/>
            <a:r>
              <a:rPr lang="en-US" dirty="0" smtClean="0"/>
              <a:t>the </a:t>
            </a:r>
            <a:r>
              <a:rPr lang="en-US" dirty="0"/>
              <a:t>prospects</a:t>
            </a:r>
            <a:endParaRPr dirty="0"/>
          </a:p>
        </p:txBody>
      </p:sp>
      <p:sp>
        <p:nvSpPr>
          <p:cNvPr id="197" name="Google Shape;197;p22"/>
          <p:cNvSpPr/>
          <p:nvPr/>
        </p:nvSpPr>
        <p:spPr>
          <a:xfrm>
            <a:off x="870862" y="4025039"/>
            <a:ext cx="1531620" cy="1139189"/>
          </a:xfrm>
          <a:custGeom>
            <a:avLst/>
            <a:gdLst/>
            <a:ahLst/>
            <a:cxnLst/>
            <a:rect l="l" t="t" r="r" b="b"/>
            <a:pathLst>
              <a:path w="1531620" h="1139189" extrusionOk="0">
                <a:moveTo>
                  <a:pt x="794854" y="590384"/>
                </a:moveTo>
                <a:lnTo>
                  <a:pt x="615130" y="590384"/>
                </a:lnTo>
                <a:lnTo>
                  <a:pt x="1167523" y="47270"/>
                </a:lnTo>
                <a:lnTo>
                  <a:pt x="1203238" y="20989"/>
                </a:lnTo>
                <a:lnTo>
                  <a:pt x="1244210" y="5236"/>
                </a:lnTo>
                <a:lnTo>
                  <a:pt x="1287801" y="0"/>
                </a:lnTo>
                <a:lnTo>
                  <a:pt x="1331372" y="5268"/>
                </a:lnTo>
                <a:lnTo>
                  <a:pt x="1372285" y="21028"/>
                </a:lnTo>
                <a:lnTo>
                  <a:pt x="1407900" y="47270"/>
                </a:lnTo>
                <a:lnTo>
                  <a:pt x="1481645" y="119843"/>
                </a:lnTo>
                <a:lnTo>
                  <a:pt x="1484895" y="123722"/>
                </a:lnTo>
                <a:lnTo>
                  <a:pt x="1287712" y="123722"/>
                </a:lnTo>
                <a:lnTo>
                  <a:pt x="1271438" y="126731"/>
                </a:lnTo>
                <a:lnTo>
                  <a:pt x="1257443" y="135713"/>
                </a:lnTo>
                <a:lnTo>
                  <a:pt x="794854" y="590384"/>
                </a:lnTo>
                <a:close/>
              </a:path>
              <a:path w="1531620" h="1139189" extrusionOk="0">
                <a:moveTo>
                  <a:pt x="812932" y="1013553"/>
                </a:moveTo>
                <a:lnTo>
                  <a:pt x="623649" y="1013553"/>
                </a:lnTo>
                <a:lnTo>
                  <a:pt x="631736" y="1011232"/>
                </a:lnTo>
                <a:lnTo>
                  <a:pt x="638675" y="1006637"/>
                </a:lnTo>
                <a:lnTo>
                  <a:pt x="1391629" y="267690"/>
                </a:lnTo>
                <a:lnTo>
                  <a:pt x="1404263" y="237846"/>
                </a:lnTo>
                <a:lnTo>
                  <a:pt x="1403433" y="229580"/>
                </a:lnTo>
                <a:lnTo>
                  <a:pt x="1317980" y="135571"/>
                </a:lnTo>
                <a:lnTo>
                  <a:pt x="1287712" y="123722"/>
                </a:lnTo>
                <a:lnTo>
                  <a:pt x="1484895" y="123722"/>
                </a:lnTo>
                <a:lnTo>
                  <a:pt x="1502988" y="145311"/>
                </a:lnTo>
                <a:lnTo>
                  <a:pt x="1518589" y="173971"/>
                </a:lnTo>
                <a:lnTo>
                  <a:pt x="1528160" y="205092"/>
                </a:lnTo>
                <a:lnTo>
                  <a:pt x="1531414" y="237940"/>
                </a:lnTo>
                <a:lnTo>
                  <a:pt x="1528201" y="270811"/>
                </a:lnTo>
                <a:lnTo>
                  <a:pt x="1518631" y="301945"/>
                </a:lnTo>
                <a:lnTo>
                  <a:pt x="1503022" y="330637"/>
                </a:lnTo>
                <a:lnTo>
                  <a:pt x="1481693" y="356179"/>
                </a:lnTo>
                <a:lnTo>
                  <a:pt x="812932" y="1013553"/>
                </a:lnTo>
                <a:close/>
              </a:path>
              <a:path w="1531620" h="1139189" extrusionOk="0">
                <a:moveTo>
                  <a:pt x="615178" y="1138708"/>
                </a:moveTo>
                <a:lnTo>
                  <a:pt x="550083" y="1126078"/>
                </a:lnTo>
                <a:lnTo>
                  <a:pt x="494966" y="1089679"/>
                </a:lnTo>
                <a:lnTo>
                  <a:pt x="49673" y="652014"/>
                </a:lnTo>
                <a:lnTo>
                  <a:pt x="22077" y="616454"/>
                </a:lnTo>
                <a:lnTo>
                  <a:pt x="5519" y="576332"/>
                </a:lnTo>
                <a:lnTo>
                  <a:pt x="0" y="533923"/>
                </a:lnTo>
                <a:lnTo>
                  <a:pt x="5519" y="491502"/>
                </a:lnTo>
                <a:lnTo>
                  <a:pt x="22077" y="451344"/>
                </a:lnTo>
                <a:lnTo>
                  <a:pt x="49673" y="415725"/>
                </a:lnTo>
                <a:lnTo>
                  <a:pt x="123466" y="343342"/>
                </a:lnTo>
                <a:lnTo>
                  <a:pt x="159131" y="317031"/>
                </a:lnTo>
                <a:lnTo>
                  <a:pt x="200089" y="301244"/>
                </a:lnTo>
                <a:lnTo>
                  <a:pt x="243690" y="295982"/>
                </a:lnTo>
                <a:lnTo>
                  <a:pt x="287283" y="301244"/>
                </a:lnTo>
                <a:lnTo>
                  <a:pt x="328218" y="317031"/>
                </a:lnTo>
                <a:lnTo>
                  <a:pt x="363843" y="343342"/>
                </a:lnTo>
                <a:lnTo>
                  <a:pt x="441036" y="419231"/>
                </a:lnTo>
                <a:lnTo>
                  <a:pt x="243678" y="419231"/>
                </a:lnTo>
                <a:lnTo>
                  <a:pt x="235220" y="420055"/>
                </a:lnTo>
                <a:lnTo>
                  <a:pt x="139641" y="504026"/>
                </a:lnTo>
                <a:lnTo>
                  <a:pt x="127115" y="533864"/>
                </a:lnTo>
                <a:lnTo>
                  <a:pt x="130260" y="549691"/>
                </a:lnTo>
                <a:lnTo>
                  <a:pt x="584886" y="1001236"/>
                </a:lnTo>
                <a:lnTo>
                  <a:pt x="615178" y="1013553"/>
                </a:lnTo>
                <a:lnTo>
                  <a:pt x="812932" y="1013553"/>
                </a:lnTo>
                <a:lnTo>
                  <a:pt x="735391" y="1089774"/>
                </a:lnTo>
                <a:lnTo>
                  <a:pt x="687078" y="1123060"/>
                </a:lnTo>
                <a:lnTo>
                  <a:pt x="639958" y="1136933"/>
                </a:lnTo>
                <a:lnTo>
                  <a:pt x="615178" y="1138708"/>
                </a:lnTo>
                <a:close/>
              </a:path>
              <a:path w="1531620" h="1139189" extrusionOk="0">
                <a:moveTo>
                  <a:pt x="615178" y="766985"/>
                </a:moveTo>
                <a:lnTo>
                  <a:pt x="273971" y="431500"/>
                </a:lnTo>
                <a:lnTo>
                  <a:pt x="243678" y="419231"/>
                </a:lnTo>
                <a:lnTo>
                  <a:pt x="441036" y="419231"/>
                </a:lnTo>
                <a:lnTo>
                  <a:pt x="615130" y="590384"/>
                </a:lnTo>
                <a:lnTo>
                  <a:pt x="794854" y="590384"/>
                </a:lnTo>
                <a:lnTo>
                  <a:pt x="615178" y="7669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2"/>
          <p:cNvSpPr/>
          <p:nvPr/>
        </p:nvSpPr>
        <p:spPr>
          <a:xfrm>
            <a:off x="870862" y="6479153"/>
            <a:ext cx="1531620" cy="1139190"/>
          </a:xfrm>
          <a:custGeom>
            <a:avLst/>
            <a:gdLst/>
            <a:ahLst/>
            <a:cxnLst/>
            <a:rect l="l" t="t" r="r" b="b"/>
            <a:pathLst>
              <a:path w="1531620" h="1139190" extrusionOk="0">
                <a:moveTo>
                  <a:pt x="794854" y="590384"/>
                </a:moveTo>
                <a:lnTo>
                  <a:pt x="615130" y="590384"/>
                </a:lnTo>
                <a:lnTo>
                  <a:pt x="1167523" y="47270"/>
                </a:lnTo>
                <a:lnTo>
                  <a:pt x="1203238" y="20989"/>
                </a:lnTo>
                <a:lnTo>
                  <a:pt x="1244210" y="5236"/>
                </a:lnTo>
                <a:lnTo>
                  <a:pt x="1287801" y="0"/>
                </a:lnTo>
                <a:lnTo>
                  <a:pt x="1331372" y="5268"/>
                </a:lnTo>
                <a:lnTo>
                  <a:pt x="1372285" y="21028"/>
                </a:lnTo>
                <a:lnTo>
                  <a:pt x="1407900" y="47270"/>
                </a:lnTo>
                <a:lnTo>
                  <a:pt x="1481645" y="119843"/>
                </a:lnTo>
                <a:lnTo>
                  <a:pt x="1484895" y="123722"/>
                </a:lnTo>
                <a:lnTo>
                  <a:pt x="1287712" y="123722"/>
                </a:lnTo>
                <a:lnTo>
                  <a:pt x="1271438" y="126731"/>
                </a:lnTo>
                <a:lnTo>
                  <a:pt x="1257443" y="135713"/>
                </a:lnTo>
                <a:lnTo>
                  <a:pt x="794854" y="590384"/>
                </a:lnTo>
                <a:close/>
              </a:path>
              <a:path w="1531620" h="1139190" extrusionOk="0">
                <a:moveTo>
                  <a:pt x="812932" y="1013553"/>
                </a:moveTo>
                <a:lnTo>
                  <a:pt x="623649" y="1013553"/>
                </a:lnTo>
                <a:lnTo>
                  <a:pt x="631736" y="1011232"/>
                </a:lnTo>
                <a:lnTo>
                  <a:pt x="638675" y="1006637"/>
                </a:lnTo>
                <a:lnTo>
                  <a:pt x="1391629" y="267690"/>
                </a:lnTo>
                <a:lnTo>
                  <a:pt x="1404263" y="237846"/>
                </a:lnTo>
                <a:lnTo>
                  <a:pt x="1403433" y="229580"/>
                </a:lnTo>
                <a:lnTo>
                  <a:pt x="1317980" y="135571"/>
                </a:lnTo>
                <a:lnTo>
                  <a:pt x="1287712" y="123722"/>
                </a:lnTo>
                <a:lnTo>
                  <a:pt x="1484895" y="123722"/>
                </a:lnTo>
                <a:lnTo>
                  <a:pt x="1502988" y="145311"/>
                </a:lnTo>
                <a:lnTo>
                  <a:pt x="1518589" y="173971"/>
                </a:lnTo>
                <a:lnTo>
                  <a:pt x="1528160" y="205092"/>
                </a:lnTo>
                <a:lnTo>
                  <a:pt x="1531414" y="237940"/>
                </a:lnTo>
                <a:lnTo>
                  <a:pt x="1528201" y="270811"/>
                </a:lnTo>
                <a:lnTo>
                  <a:pt x="1518631" y="301945"/>
                </a:lnTo>
                <a:lnTo>
                  <a:pt x="1503022" y="330637"/>
                </a:lnTo>
                <a:lnTo>
                  <a:pt x="1481693" y="356179"/>
                </a:lnTo>
                <a:lnTo>
                  <a:pt x="812932" y="1013553"/>
                </a:lnTo>
                <a:close/>
              </a:path>
              <a:path w="1531620" h="1139190" extrusionOk="0">
                <a:moveTo>
                  <a:pt x="615178" y="1138708"/>
                </a:moveTo>
                <a:lnTo>
                  <a:pt x="550083" y="1126078"/>
                </a:lnTo>
                <a:lnTo>
                  <a:pt x="494966" y="1089679"/>
                </a:lnTo>
                <a:lnTo>
                  <a:pt x="49673" y="652014"/>
                </a:lnTo>
                <a:lnTo>
                  <a:pt x="22077" y="616454"/>
                </a:lnTo>
                <a:lnTo>
                  <a:pt x="5519" y="576332"/>
                </a:lnTo>
                <a:lnTo>
                  <a:pt x="0" y="533923"/>
                </a:lnTo>
                <a:lnTo>
                  <a:pt x="5519" y="491502"/>
                </a:lnTo>
                <a:lnTo>
                  <a:pt x="22077" y="451344"/>
                </a:lnTo>
                <a:lnTo>
                  <a:pt x="49673" y="415725"/>
                </a:lnTo>
                <a:lnTo>
                  <a:pt x="123466" y="343342"/>
                </a:lnTo>
                <a:lnTo>
                  <a:pt x="159131" y="317031"/>
                </a:lnTo>
                <a:lnTo>
                  <a:pt x="200089" y="301244"/>
                </a:lnTo>
                <a:lnTo>
                  <a:pt x="243690" y="295982"/>
                </a:lnTo>
                <a:lnTo>
                  <a:pt x="287283" y="301244"/>
                </a:lnTo>
                <a:lnTo>
                  <a:pt x="328218" y="317031"/>
                </a:lnTo>
                <a:lnTo>
                  <a:pt x="363843" y="343342"/>
                </a:lnTo>
                <a:lnTo>
                  <a:pt x="441036" y="419231"/>
                </a:lnTo>
                <a:lnTo>
                  <a:pt x="243678" y="419231"/>
                </a:lnTo>
                <a:lnTo>
                  <a:pt x="235220" y="420055"/>
                </a:lnTo>
                <a:lnTo>
                  <a:pt x="139641" y="504026"/>
                </a:lnTo>
                <a:lnTo>
                  <a:pt x="127115" y="533864"/>
                </a:lnTo>
                <a:lnTo>
                  <a:pt x="130260" y="549691"/>
                </a:lnTo>
                <a:lnTo>
                  <a:pt x="584886" y="1001236"/>
                </a:lnTo>
                <a:lnTo>
                  <a:pt x="615178" y="1013553"/>
                </a:lnTo>
                <a:lnTo>
                  <a:pt x="812932" y="1013553"/>
                </a:lnTo>
                <a:lnTo>
                  <a:pt x="735391" y="1089774"/>
                </a:lnTo>
                <a:lnTo>
                  <a:pt x="687078" y="1123060"/>
                </a:lnTo>
                <a:lnTo>
                  <a:pt x="639958" y="1136933"/>
                </a:lnTo>
                <a:lnTo>
                  <a:pt x="615178" y="1138708"/>
                </a:lnTo>
                <a:close/>
              </a:path>
              <a:path w="1531620" h="1139190" extrusionOk="0">
                <a:moveTo>
                  <a:pt x="615178" y="766985"/>
                </a:moveTo>
                <a:lnTo>
                  <a:pt x="273971" y="431500"/>
                </a:lnTo>
                <a:lnTo>
                  <a:pt x="243678" y="419231"/>
                </a:lnTo>
                <a:lnTo>
                  <a:pt x="441036" y="419231"/>
                </a:lnTo>
                <a:lnTo>
                  <a:pt x="615130" y="590384"/>
                </a:lnTo>
                <a:lnTo>
                  <a:pt x="794854" y="590384"/>
                </a:lnTo>
                <a:lnTo>
                  <a:pt x="615178" y="7669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2889250" y="4130675"/>
            <a:ext cx="62970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925" rIns="0" bIns="0" anchor="t" anchorCtr="0">
            <a:spAutoFit/>
          </a:bodyPr>
          <a:lstStyle/>
          <a:p>
            <a:pPr marL="2309495" marR="5080" lvl="0" indent="-2297430" algn="l" rtl="0">
              <a:lnSpc>
                <a:spcPct val="10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Усовершенствование </a:t>
            </a:r>
            <a:endParaRPr sz="3700" dirty="0">
              <a:solidFill>
                <a:srgbClr val="FFFFF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marL="2309495" marR="5080" lvl="0" indent="-2297430" algn="l" rtl="0">
              <a:lnSpc>
                <a:spcPct val="10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принципов хранения и </a:t>
            </a:r>
            <a:endParaRPr sz="3700" dirty="0">
              <a:solidFill>
                <a:srgbClr val="FFFFF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marL="2309495" marR="5080" lvl="0" indent="-2297430" algn="l" rtl="0">
              <a:lnSpc>
                <a:spcPct val="1086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>
                <a:solidFill>
                  <a:srgbClr val="FFFF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работы с данными</a:t>
            </a:r>
            <a:endParaRPr sz="3700" dirty="0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2866852" y="6722225"/>
            <a:ext cx="4673100" cy="11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>
                <a:solidFill>
                  <a:schemeClr val="lt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Сборка под каждую OC</a:t>
            </a:r>
            <a:endParaRPr sz="3700">
              <a:solidFill>
                <a:schemeClr val="lt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grpSp>
        <p:nvGrpSpPr>
          <p:cNvPr id="10" name="object 12"/>
          <p:cNvGrpSpPr/>
          <p:nvPr/>
        </p:nvGrpSpPr>
        <p:grpSpPr>
          <a:xfrm>
            <a:off x="17678254" y="603151"/>
            <a:ext cx="2428240" cy="1531620"/>
            <a:chOff x="17676224" y="765822"/>
            <a:chExt cx="2428240" cy="1531620"/>
          </a:xfrm>
        </p:grpSpPr>
        <p:sp>
          <p:nvSpPr>
            <p:cNvPr id="11" name="object 13"/>
            <p:cNvSpPr/>
            <p:nvPr/>
          </p:nvSpPr>
          <p:spPr>
            <a:xfrm>
              <a:off x="17676224" y="765822"/>
              <a:ext cx="1531620" cy="1531620"/>
            </a:xfrm>
            <a:custGeom>
              <a:avLst/>
              <a:gdLst/>
              <a:ahLst/>
              <a:cxnLst/>
              <a:rect l="l" t="t" r="r" b="b"/>
              <a:pathLst>
                <a:path w="1531619" h="1531620">
                  <a:moveTo>
                    <a:pt x="782250" y="0"/>
                  </a:moveTo>
                  <a:lnTo>
                    <a:pt x="829483" y="2447"/>
                  </a:lnTo>
                  <a:lnTo>
                    <a:pt x="876031" y="7754"/>
                  </a:lnTo>
                  <a:lnTo>
                    <a:pt x="921794" y="15840"/>
                  </a:lnTo>
                  <a:lnTo>
                    <a:pt x="966674" y="26626"/>
                  </a:lnTo>
                  <a:lnTo>
                    <a:pt x="1010571" y="40031"/>
                  </a:lnTo>
                  <a:lnTo>
                    <a:pt x="1053389" y="55976"/>
                  </a:lnTo>
                  <a:lnTo>
                    <a:pt x="1095028" y="74380"/>
                  </a:lnTo>
                  <a:lnTo>
                    <a:pt x="1135389" y="95165"/>
                  </a:lnTo>
                  <a:lnTo>
                    <a:pt x="1174375" y="118249"/>
                  </a:lnTo>
                  <a:lnTo>
                    <a:pt x="1211886" y="143554"/>
                  </a:lnTo>
                  <a:lnTo>
                    <a:pt x="1247823" y="170999"/>
                  </a:lnTo>
                  <a:lnTo>
                    <a:pt x="1282089" y="200504"/>
                  </a:lnTo>
                  <a:lnTo>
                    <a:pt x="1314585" y="231989"/>
                  </a:lnTo>
                  <a:lnTo>
                    <a:pt x="1345212" y="265375"/>
                  </a:lnTo>
                  <a:lnTo>
                    <a:pt x="1373872" y="300581"/>
                  </a:lnTo>
                  <a:lnTo>
                    <a:pt x="1400466" y="337528"/>
                  </a:lnTo>
                  <a:lnTo>
                    <a:pt x="1424895" y="376135"/>
                  </a:lnTo>
                  <a:lnTo>
                    <a:pt x="1447061" y="416324"/>
                  </a:lnTo>
                  <a:lnTo>
                    <a:pt x="1466866" y="458013"/>
                  </a:lnTo>
                  <a:lnTo>
                    <a:pt x="1484210" y="501124"/>
                  </a:lnTo>
                  <a:lnTo>
                    <a:pt x="1498996" y="545575"/>
                  </a:lnTo>
                  <a:lnTo>
                    <a:pt x="1511125" y="591288"/>
                  </a:lnTo>
                  <a:lnTo>
                    <a:pt x="1520497" y="638182"/>
                  </a:lnTo>
                  <a:lnTo>
                    <a:pt x="1527015" y="686178"/>
                  </a:lnTo>
                  <a:lnTo>
                    <a:pt x="1530537" y="734476"/>
                  </a:lnTo>
                  <a:lnTo>
                    <a:pt x="1531038" y="782286"/>
                  </a:lnTo>
                  <a:lnTo>
                    <a:pt x="1528598" y="829509"/>
                  </a:lnTo>
                  <a:lnTo>
                    <a:pt x="1523298" y="876048"/>
                  </a:lnTo>
                  <a:lnTo>
                    <a:pt x="1515217" y="921803"/>
                  </a:lnTo>
                  <a:lnTo>
                    <a:pt x="1504436" y="966677"/>
                  </a:lnTo>
                  <a:lnTo>
                    <a:pt x="1491035" y="1010569"/>
                  </a:lnTo>
                  <a:lnTo>
                    <a:pt x="1475093" y="1053382"/>
                  </a:lnTo>
                  <a:lnTo>
                    <a:pt x="1456690" y="1095017"/>
                  </a:lnTo>
                  <a:lnTo>
                    <a:pt x="1435906" y="1135376"/>
                  </a:lnTo>
                  <a:lnTo>
                    <a:pt x="1412822" y="1174360"/>
                  </a:lnTo>
                  <a:lnTo>
                    <a:pt x="1387518" y="1211869"/>
                  </a:lnTo>
                  <a:lnTo>
                    <a:pt x="1360072" y="1247807"/>
                  </a:lnTo>
                  <a:lnTo>
                    <a:pt x="1330566" y="1282073"/>
                  </a:lnTo>
                  <a:lnTo>
                    <a:pt x="1299079" y="1314570"/>
                  </a:lnTo>
                  <a:lnTo>
                    <a:pt x="1265691" y="1345199"/>
                  </a:lnTo>
                  <a:lnTo>
                    <a:pt x="1230482" y="1373861"/>
                  </a:lnTo>
                  <a:lnTo>
                    <a:pt x="1193533" y="1400457"/>
                  </a:lnTo>
                  <a:lnTo>
                    <a:pt x="1154922" y="1424890"/>
                  </a:lnTo>
                  <a:lnTo>
                    <a:pt x="1114731" y="1447060"/>
                  </a:lnTo>
                  <a:lnTo>
                    <a:pt x="1073038" y="1466868"/>
                  </a:lnTo>
                  <a:lnTo>
                    <a:pt x="1029925" y="1484217"/>
                  </a:lnTo>
                  <a:lnTo>
                    <a:pt x="985470" y="1499008"/>
                  </a:lnTo>
                  <a:lnTo>
                    <a:pt x="939755" y="1511141"/>
                  </a:lnTo>
                  <a:lnTo>
                    <a:pt x="892858" y="1520519"/>
                  </a:lnTo>
                  <a:lnTo>
                    <a:pt x="844861" y="1527042"/>
                  </a:lnTo>
                  <a:lnTo>
                    <a:pt x="796556" y="1530563"/>
                  </a:lnTo>
                  <a:lnTo>
                    <a:pt x="748740" y="1531064"/>
                  </a:lnTo>
                  <a:lnTo>
                    <a:pt x="701511" y="1528625"/>
                  </a:lnTo>
                  <a:lnTo>
                    <a:pt x="654968" y="1523325"/>
                  </a:lnTo>
                  <a:lnTo>
                    <a:pt x="609209" y="1515245"/>
                  </a:lnTo>
                  <a:lnTo>
                    <a:pt x="564332" y="1504464"/>
                  </a:lnTo>
                  <a:lnTo>
                    <a:pt x="520438" y="1491064"/>
                  </a:lnTo>
                  <a:lnTo>
                    <a:pt x="477623" y="1475123"/>
                  </a:lnTo>
                  <a:lnTo>
                    <a:pt x="435986" y="1456721"/>
                  </a:lnTo>
                  <a:lnTo>
                    <a:pt x="395627" y="1435939"/>
                  </a:lnTo>
                  <a:lnTo>
                    <a:pt x="361039" y="1415459"/>
                  </a:lnTo>
                  <a:lnTo>
                    <a:pt x="784460" y="1415459"/>
                  </a:lnTo>
                  <a:lnTo>
                    <a:pt x="832897" y="1412190"/>
                  </a:lnTo>
                  <a:lnTo>
                    <a:pt x="880969" y="1405396"/>
                  </a:lnTo>
                  <a:lnTo>
                    <a:pt x="927720" y="1395237"/>
                  </a:lnTo>
                  <a:lnTo>
                    <a:pt x="973036" y="1381851"/>
                  </a:lnTo>
                  <a:lnTo>
                    <a:pt x="1016805" y="1365375"/>
                  </a:lnTo>
                  <a:lnTo>
                    <a:pt x="1058915" y="1345948"/>
                  </a:lnTo>
                  <a:lnTo>
                    <a:pt x="1099254" y="1323708"/>
                  </a:lnTo>
                  <a:lnTo>
                    <a:pt x="1137709" y="1298794"/>
                  </a:lnTo>
                  <a:lnTo>
                    <a:pt x="1174169" y="1271345"/>
                  </a:lnTo>
                  <a:lnTo>
                    <a:pt x="1208521" y="1241497"/>
                  </a:lnTo>
                  <a:lnTo>
                    <a:pt x="1240653" y="1209390"/>
                  </a:lnTo>
                  <a:lnTo>
                    <a:pt x="1270454" y="1175163"/>
                  </a:lnTo>
                  <a:lnTo>
                    <a:pt x="1297810" y="1138952"/>
                  </a:lnTo>
                  <a:lnTo>
                    <a:pt x="1322609" y="1100898"/>
                  </a:lnTo>
                  <a:lnTo>
                    <a:pt x="1344740" y="1061137"/>
                  </a:lnTo>
                  <a:lnTo>
                    <a:pt x="1364090" y="1019809"/>
                  </a:lnTo>
                  <a:lnTo>
                    <a:pt x="1380547" y="977051"/>
                  </a:lnTo>
                  <a:lnTo>
                    <a:pt x="1393999" y="933003"/>
                  </a:lnTo>
                  <a:lnTo>
                    <a:pt x="1404333" y="887802"/>
                  </a:lnTo>
                  <a:lnTo>
                    <a:pt x="1411438" y="841586"/>
                  </a:lnTo>
                  <a:lnTo>
                    <a:pt x="1415202" y="794495"/>
                  </a:lnTo>
                  <a:lnTo>
                    <a:pt x="1415511" y="746666"/>
                  </a:lnTo>
                  <a:lnTo>
                    <a:pt x="1412254" y="698238"/>
                  </a:lnTo>
                  <a:lnTo>
                    <a:pt x="1405454" y="650148"/>
                  </a:lnTo>
                  <a:lnTo>
                    <a:pt x="1395288" y="603384"/>
                  </a:lnTo>
                  <a:lnTo>
                    <a:pt x="1381895" y="558058"/>
                  </a:lnTo>
                  <a:lnTo>
                    <a:pt x="1365411" y="514280"/>
                  </a:lnTo>
                  <a:lnTo>
                    <a:pt x="1345977" y="472163"/>
                  </a:lnTo>
                  <a:lnTo>
                    <a:pt x="1323729" y="431820"/>
                  </a:lnTo>
                  <a:lnTo>
                    <a:pt x="1298808" y="393362"/>
                  </a:lnTo>
                  <a:lnTo>
                    <a:pt x="1271349" y="356900"/>
                  </a:lnTo>
                  <a:lnTo>
                    <a:pt x="1241493" y="322548"/>
                  </a:lnTo>
                  <a:lnTo>
                    <a:pt x="1209377" y="290417"/>
                  </a:lnTo>
                  <a:lnTo>
                    <a:pt x="1175140" y="260619"/>
                  </a:lnTo>
                  <a:lnTo>
                    <a:pt x="1138920" y="233267"/>
                  </a:lnTo>
                  <a:lnTo>
                    <a:pt x="1100856" y="208471"/>
                  </a:lnTo>
                  <a:lnTo>
                    <a:pt x="1061084" y="186344"/>
                  </a:lnTo>
                  <a:lnTo>
                    <a:pt x="1019745" y="166998"/>
                  </a:lnTo>
                  <a:lnTo>
                    <a:pt x="976976" y="150546"/>
                  </a:lnTo>
                  <a:lnTo>
                    <a:pt x="932916" y="137098"/>
                  </a:lnTo>
                  <a:lnTo>
                    <a:pt x="887702" y="126767"/>
                  </a:lnTo>
                  <a:lnTo>
                    <a:pt x="841474" y="119666"/>
                  </a:lnTo>
                  <a:lnTo>
                    <a:pt x="794369" y="115905"/>
                  </a:lnTo>
                  <a:lnTo>
                    <a:pt x="361164" y="115597"/>
                  </a:lnTo>
                  <a:lnTo>
                    <a:pt x="376095" y="106148"/>
                  </a:lnTo>
                  <a:lnTo>
                    <a:pt x="416281" y="83980"/>
                  </a:lnTo>
                  <a:lnTo>
                    <a:pt x="457969" y="64172"/>
                  </a:lnTo>
                  <a:lnTo>
                    <a:pt x="501077" y="46824"/>
                  </a:lnTo>
                  <a:lnTo>
                    <a:pt x="545526" y="32035"/>
                  </a:lnTo>
                  <a:lnTo>
                    <a:pt x="591236" y="19902"/>
                  </a:lnTo>
                  <a:lnTo>
                    <a:pt x="638127" y="10525"/>
                  </a:lnTo>
                  <a:lnTo>
                    <a:pt x="686119" y="4002"/>
                  </a:lnTo>
                  <a:lnTo>
                    <a:pt x="734429" y="491"/>
                  </a:lnTo>
                  <a:lnTo>
                    <a:pt x="782250" y="0"/>
                  </a:lnTo>
                  <a:close/>
                </a:path>
                <a:path w="1531619" h="1531620">
                  <a:moveTo>
                    <a:pt x="361164" y="115597"/>
                  </a:moveTo>
                  <a:lnTo>
                    <a:pt x="746526" y="115597"/>
                  </a:lnTo>
                  <a:lnTo>
                    <a:pt x="698083" y="118854"/>
                  </a:lnTo>
                  <a:lnTo>
                    <a:pt x="650011" y="125660"/>
                  </a:lnTo>
                  <a:lnTo>
                    <a:pt x="603261" y="135829"/>
                  </a:lnTo>
                  <a:lnTo>
                    <a:pt x="557947" y="149225"/>
                  </a:lnTo>
                  <a:lnTo>
                    <a:pt x="514179" y="165709"/>
                  </a:lnTo>
                  <a:lnTo>
                    <a:pt x="472072" y="185143"/>
                  </a:lnTo>
                  <a:lnTo>
                    <a:pt x="431736" y="207389"/>
                  </a:lnTo>
                  <a:lnTo>
                    <a:pt x="393284" y="232308"/>
                  </a:lnTo>
                  <a:lnTo>
                    <a:pt x="356827" y="259763"/>
                  </a:lnTo>
                  <a:lnTo>
                    <a:pt x="322479" y="289615"/>
                  </a:lnTo>
                  <a:lnTo>
                    <a:pt x="290351" y="321726"/>
                  </a:lnTo>
                  <a:lnTo>
                    <a:pt x="260556" y="355959"/>
                  </a:lnTo>
                  <a:lnTo>
                    <a:pt x="233205" y="392174"/>
                  </a:lnTo>
                  <a:lnTo>
                    <a:pt x="208411" y="430235"/>
                  </a:lnTo>
                  <a:lnTo>
                    <a:pt x="186286" y="470002"/>
                  </a:lnTo>
                  <a:lnTo>
                    <a:pt x="166941" y="511337"/>
                  </a:lnTo>
                  <a:lnTo>
                    <a:pt x="150490" y="554103"/>
                  </a:lnTo>
                  <a:lnTo>
                    <a:pt x="137044" y="598160"/>
                  </a:lnTo>
                  <a:lnTo>
                    <a:pt x="126716" y="643372"/>
                  </a:lnTo>
                  <a:lnTo>
                    <a:pt x="119618" y="689600"/>
                  </a:lnTo>
                  <a:lnTo>
                    <a:pt x="115861" y="736706"/>
                  </a:lnTo>
                  <a:lnTo>
                    <a:pt x="115558" y="784551"/>
                  </a:lnTo>
                  <a:lnTo>
                    <a:pt x="118821" y="832998"/>
                  </a:lnTo>
                  <a:lnTo>
                    <a:pt x="125615" y="881075"/>
                  </a:lnTo>
                  <a:lnTo>
                    <a:pt x="135775" y="927827"/>
                  </a:lnTo>
                  <a:lnTo>
                    <a:pt x="149164" y="973144"/>
                  </a:lnTo>
                  <a:lnTo>
                    <a:pt x="165642" y="1016912"/>
                  </a:lnTo>
                  <a:lnTo>
                    <a:pt x="185072" y="1059019"/>
                  </a:lnTo>
                  <a:lnTo>
                    <a:pt x="207316" y="1099355"/>
                  </a:lnTo>
                  <a:lnTo>
                    <a:pt x="232234" y="1137805"/>
                  </a:lnTo>
                  <a:lnTo>
                    <a:pt x="259776" y="1174360"/>
                  </a:lnTo>
                  <a:lnTo>
                    <a:pt x="289541" y="1208604"/>
                  </a:lnTo>
                  <a:lnTo>
                    <a:pt x="321653" y="1240729"/>
                  </a:lnTo>
                  <a:lnTo>
                    <a:pt x="355887" y="1270520"/>
                  </a:lnTo>
                  <a:lnTo>
                    <a:pt x="392104" y="1297866"/>
                  </a:lnTo>
                  <a:lnTo>
                    <a:pt x="430166" y="1322656"/>
                  </a:lnTo>
                  <a:lnTo>
                    <a:pt x="469933" y="1344775"/>
                  </a:lnTo>
                  <a:lnTo>
                    <a:pt x="511269" y="1364114"/>
                  </a:lnTo>
                  <a:lnTo>
                    <a:pt x="554034" y="1380559"/>
                  </a:lnTo>
                  <a:lnTo>
                    <a:pt x="598090" y="1393999"/>
                  </a:lnTo>
                  <a:lnTo>
                    <a:pt x="643299" y="1404320"/>
                  </a:lnTo>
                  <a:lnTo>
                    <a:pt x="689523" y="1411413"/>
                  </a:lnTo>
                  <a:lnTo>
                    <a:pt x="736623" y="1415163"/>
                  </a:lnTo>
                  <a:lnTo>
                    <a:pt x="784460" y="1415459"/>
                  </a:lnTo>
                  <a:lnTo>
                    <a:pt x="361039" y="1415459"/>
                  </a:lnTo>
                  <a:lnTo>
                    <a:pt x="319135" y="1387554"/>
                  </a:lnTo>
                  <a:lnTo>
                    <a:pt x="283198" y="1360111"/>
                  </a:lnTo>
                  <a:lnTo>
                    <a:pt x="248934" y="1330607"/>
                  </a:lnTo>
                  <a:lnTo>
                    <a:pt x="216439" y="1299123"/>
                  </a:lnTo>
                  <a:lnTo>
                    <a:pt x="185813" y="1265739"/>
                  </a:lnTo>
                  <a:lnTo>
                    <a:pt x="157154" y="1230534"/>
                  </a:lnTo>
                  <a:lnTo>
                    <a:pt x="130561" y="1193588"/>
                  </a:lnTo>
                  <a:lnTo>
                    <a:pt x="106132" y="1154982"/>
                  </a:lnTo>
                  <a:lnTo>
                    <a:pt x="83966" y="1114795"/>
                  </a:lnTo>
                  <a:lnTo>
                    <a:pt x="64161" y="1073108"/>
                  </a:lnTo>
                  <a:lnTo>
                    <a:pt x="46817" y="1030000"/>
                  </a:lnTo>
                  <a:lnTo>
                    <a:pt x="32031" y="985551"/>
                  </a:lnTo>
                  <a:lnTo>
                    <a:pt x="19903" y="939842"/>
                  </a:lnTo>
                  <a:lnTo>
                    <a:pt x="10530" y="892952"/>
                  </a:lnTo>
                  <a:lnTo>
                    <a:pt x="4012" y="844962"/>
                  </a:lnTo>
                  <a:lnTo>
                    <a:pt x="496" y="796648"/>
                  </a:lnTo>
                  <a:lnTo>
                    <a:pt x="0" y="748824"/>
                  </a:lnTo>
                  <a:lnTo>
                    <a:pt x="2443" y="701588"/>
                  </a:lnTo>
                  <a:lnTo>
                    <a:pt x="7745" y="655038"/>
                  </a:lnTo>
                  <a:lnTo>
                    <a:pt x="15828" y="609273"/>
                  </a:lnTo>
                  <a:lnTo>
                    <a:pt x="26610" y="564391"/>
                  </a:lnTo>
                  <a:lnTo>
                    <a:pt x="40013" y="520492"/>
                  </a:lnTo>
                  <a:lnTo>
                    <a:pt x="55955" y="477672"/>
                  </a:lnTo>
                  <a:lnTo>
                    <a:pt x="74357" y="436032"/>
                  </a:lnTo>
                  <a:lnTo>
                    <a:pt x="95139" y="395669"/>
                  </a:lnTo>
                  <a:lnTo>
                    <a:pt x="118222" y="356682"/>
                  </a:lnTo>
                  <a:lnTo>
                    <a:pt x="143525" y="319170"/>
                  </a:lnTo>
                  <a:lnTo>
                    <a:pt x="170968" y="283231"/>
                  </a:lnTo>
                  <a:lnTo>
                    <a:pt x="200471" y="248964"/>
                  </a:lnTo>
                  <a:lnTo>
                    <a:pt x="231955" y="216466"/>
                  </a:lnTo>
                  <a:lnTo>
                    <a:pt x="265339" y="185837"/>
                  </a:lnTo>
                  <a:lnTo>
                    <a:pt x="300543" y="157176"/>
                  </a:lnTo>
                  <a:lnTo>
                    <a:pt x="337489" y="130580"/>
                  </a:lnTo>
                  <a:lnTo>
                    <a:pt x="361164" y="1155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4"/>
            <p:cNvSpPr/>
            <p:nvPr/>
          </p:nvSpPr>
          <p:spPr>
            <a:xfrm>
              <a:off x="18435302" y="1466578"/>
              <a:ext cx="1669414" cy="130175"/>
            </a:xfrm>
            <a:custGeom>
              <a:avLst/>
              <a:gdLst/>
              <a:ahLst/>
              <a:cxnLst/>
              <a:rect l="l" t="t" r="r" b="b"/>
              <a:pathLst>
                <a:path w="1669415" h="130175">
                  <a:moveTo>
                    <a:pt x="0" y="0"/>
                  </a:moveTo>
                  <a:lnTo>
                    <a:pt x="1668797" y="0"/>
                  </a:lnTo>
                  <a:lnTo>
                    <a:pt x="1668797" y="129577"/>
                  </a:lnTo>
                  <a:lnTo>
                    <a:pt x="0" y="12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184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-1353" y="631457"/>
            <a:ext cx="11129100" cy="1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-US" dirty="0" smtClean="0"/>
              <a:t>hank you</a:t>
            </a:r>
            <a:endParaRPr dirty="0"/>
          </a:p>
        </p:txBody>
      </p:sp>
      <p:grpSp>
        <p:nvGrpSpPr>
          <p:cNvPr id="13" name="object 19"/>
          <p:cNvGrpSpPr/>
          <p:nvPr/>
        </p:nvGrpSpPr>
        <p:grpSpPr>
          <a:xfrm>
            <a:off x="10671339" y="255180"/>
            <a:ext cx="5360035" cy="5300980"/>
            <a:chOff x="10739201" y="137430"/>
            <a:chExt cx="5360035" cy="5300980"/>
          </a:xfrm>
        </p:grpSpPr>
        <p:sp>
          <p:nvSpPr>
            <p:cNvPr id="14" name="object 20"/>
            <p:cNvSpPr/>
            <p:nvPr/>
          </p:nvSpPr>
          <p:spPr>
            <a:xfrm>
              <a:off x="10739196" y="137432"/>
              <a:ext cx="5360035" cy="5300980"/>
            </a:xfrm>
            <a:custGeom>
              <a:avLst/>
              <a:gdLst/>
              <a:ahLst/>
              <a:cxnLst/>
              <a:rect l="l" t="t" r="r" b="b"/>
              <a:pathLst>
                <a:path w="5360034" h="5300980">
                  <a:moveTo>
                    <a:pt x="4201337" y="3184080"/>
                  </a:moveTo>
                  <a:lnTo>
                    <a:pt x="4200690" y="3137408"/>
                  </a:lnTo>
                  <a:lnTo>
                    <a:pt x="4197210" y="3090278"/>
                  </a:lnTo>
                  <a:lnTo>
                    <a:pt x="4190898" y="3043453"/>
                  </a:lnTo>
                  <a:lnTo>
                    <a:pt x="4181919" y="2997670"/>
                  </a:lnTo>
                  <a:lnTo>
                    <a:pt x="4170324" y="2952978"/>
                  </a:lnTo>
                  <a:lnTo>
                    <a:pt x="4156240" y="2909455"/>
                  </a:lnTo>
                  <a:lnTo>
                    <a:pt x="4139730" y="2867190"/>
                  </a:lnTo>
                  <a:lnTo>
                    <a:pt x="4120896" y="2826245"/>
                  </a:lnTo>
                  <a:lnTo>
                    <a:pt x="4099826" y="2786684"/>
                  </a:lnTo>
                  <a:lnTo>
                    <a:pt x="4084167" y="2761018"/>
                  </a:lnTo>
                  <a:lnTo>
                    <a:pt x="4084167" y="3149346"/>
                  </a:lnTo>
                  <a:lnTo>
                    <a:pt x="4084091" y="3195739"/>
                  </a:lnTo>
                  <a:lnTo>
                    <a:pt x="4080814" y="3241459"/>
                  </a:lnTo>
                  <a:lnTo>
                    <a:pt x="4074426" y="3286379"/>
                  </a:lnTo>
                  <a:lnTo>
                    <a:pt x="4065016" y="3330384"/>
                  </a:lnTo>
                  <a:lnTo>
                    <a:pt x="4052709" y="3373348"/>
                  </a:lnTo>
                  <a:lnTo>
                    <a:pt x="4037584" y="3415144"/>
                  </a:lnTo>
                  <a:lnTo>
                    <a:pt x="4019740" y="3455657"/>
                  </a:lnTo>
                  <a:lnTo>
                    <a:pt x="3999293" y="3494760"/>
                  </a:lnTo>
                  <a:lnTo>
                    <a:pt x="3976319" y="3532340"/>
                  </a:lnTo>
                  <a:lnTo>
                    <a:pt x="3950944" y="3568255"/>
                  </a:lnTo>
                  <a:lnTo>
                    <a:pt x="3923246" y="3602393"/>
                  </a:lnTo>
                  <a:lnTo>
                    <a:pt x="3893337" y="3634638"/>
                  </a:lnTo>
                  <a:lnTo>
                    <a:pt x="3861308" y="3664864"/>
                  </a:lnTo>
                  <a:lnTo>
                    <a:pt x="3827259" y="3692944"/>
                  </a:lnTo>
                  <a:lnTo>
                    <a:pt x="3791305" y="3718750"/>
                  </a:lnTo>
                  <a:lnTo>
                    <a:pt x="3753523" y="3742169"/>
                  </a:lnTo>
                  <a:lnTo>
                    <a:pt x="3714026" y="3763086"/>
                  </a:lnTo>
                  <a:lnTo>
                    <a:pt x="3672903" y="3781361"/>
                  </a:lnTo>
                  <a:lnTo>
                    <a:pt x="3630269" y="3796893"/>
                  </a:lnTo>
                  <a:lnTo>
                    <a:pt x="3586213" y="3809530"/>
                  </a:lnTo>
                  <a:lnTo>
                    <a:pt x="3540861" y="3819169"/>
                  </a:lnTo>
                  <a:lnTo>
                    <a:pt x="3494240" y="3825697"/>
                  </a:lnTo>
                  <a:lnTo>
                    <a:pt x="3448278" y="3828872"/>
                  </a:lnTo>
                  <a:lnTo>
                    <a:pt x="3400907" y="3828859"/>
                  </a:lnTo>
                  <a:lnTo>
                    <a:pt x="3355187" y="3825570"/>
                  </a:lnTo>
                  <a:lnTo>
                    <a:pt x="3310293" y="3819182"/>
                  </a:lnTo>
                  <a:lnTo>
                    <a:pt x="3266262" y="3809771"/>
                  </a:lnTo>
                  <a:lnTo>
                    <a:pt x="3223298" y="3797452"/>
                  </a:lnTo>
                  <a:lnTo>
                    <a:pt x="3181489" y="3782326"/>
                  </a:lnTo>
                  <a:lnTo>
                    <a:pt x="3140976" y="3764483"/>
                  </a:lnTo>
                  <a:lnTo>
                    <a:pt x="3101873" y="3744036"/>
                  </a:lnTo>
                  <a:lnTo>
                    <a:pt x="3064294" y="3721062"/>
                  </a:lnTo>
                  <a:lnTo>
                    <a:pt x="3028365" y="3695687"/>
                  </a:lnTo>
                  <a:lnTo>
                    <a:pt x="2994228" y="3667988"/>
                  </a:lnTo>
                  <a:lnTo>
                    <a:pt x="2961970" y="3638067"/>
                  </a:lnTo>
                  <a:lnTo>
                    <a:pt x="2931820" y="3606114"/>
                  </a:lnTo>
                  <a:lnTo>
                    <a:pt x="2903664" y="3571989"/>
                  </a:lnTo>
                  <a:lnTo>
                    <a:pt x="2877858" y="3536023"/>
                  </a:lnTo>
                  <a:lnTo>
                    <a:pt x="2854426" y="3498240"/>
                  </a:lnTo>
                  <a:lnTo>
                    <a:pt x="2833509" y="3458730"/>
                  </a:lnTo>
                  <a:lnTo>
                    <a:pt x="2815234" y="3417608"/>
                  </a:lnTo>
                  <a:lnTo>
                    <a:pt x="2799715" y="3374961"/>
                  </a:lnTo>
                  <a:lnTo>
                    <a:pt x="2787065" y="3330892"/>
                  </a:lnTo>
                  <a:lnTo>
                    <a:pt x="2777426" y="3285502"/>
                  </a:lnTo>
                  <a:lnTo>
                    <a:pt x="2773718" y="3259061"/>
                  </a:lnTo>
                  <a:lnTo>
                    <a:pt x="2899537" y="3259061"/>
                  </a:lnTo>
                  <a:lnTo>
                    <a:pt x="2946450" y="3256965"/>
                  </a:lnTo>
                  <a:lnTo>
                    <a:pt x="2992221" y="3250781"/>
                  </a:lnTo>
                  <a:lnTo>
                    <a:pt x="3036633" y="3240697"/>
                  </a:lnTo>
                  <a:lnTo>
                    <a:pt x="3079534" y="3226905"/>
                  </a:lnTo>
                  <a:lnTo>
                    <a:pt x="3120707" y="3209569"/>
                  </a:lnTo>
                  <a:lnTo>
                    <a:pt x="3159976" y="3188893"/>
                  </a:lnTo>
                  <a:lnTo>
                    <a:pt x="3197174" y="3165030"/>
                  </a:lnTo>
                  <a:lnTo>
                    <a:pt x="3232099" y="3138195"/>
                  </a:lnTo>
                  <a:lnTo>
                    <a:pt x="3264585" y="3108553"/>
                  </a:lnTo>
                  <a:lnTo>
                    <a:pt x="3294418" y="3076283"/>
                  </a:lnTo>
                  <a:lnTo>
                    <a:pt x="3321443" y="3041573"/>
                  </a:lnTo>
                  <a:lnTo>
                    <a:pt x="3345459" y="3004604"/>
                  </a:lnTo>
                  <a:lnTo>
                    <a:pt x="3366287" y="2965564"/>
                  </a:lnTo>
                  <a:lnTo>
                    <a:pt x="3383737" y="2924632"/>
                  </a:lnTo>
                  <a:lnTo>
                    <a:pt x="3397631" y="2881985"/>
                  </a:lnTo>
                  <a:lnTo>
                    <a:pt x="3407791" y="2837815"/>
                  </a:lnTo>
                  <a:lnTo>
                    <a:pt x="3414001" y="2792311"/>
                  </a:lnTo>
                  <a:lnTo>
                    <a:pt x="3416122" y="2745600"/>
                  </a:lnTo>
                  <a:lnTo>
                    <a:pt x="3416122" y="2512568"/>
                  </a:lnTo>
                  <a:lnTo>
                    <a:pt x="3451021" y="2512606"/>
                  </a:lnTo>
                  <a:lnTo>
                    <a:pt x="3496729" y="2515882"/>
                  </a:lnTo>
                  <a:lnTo>
                    <a:pt x="3541649" y="2522270"/>
                  </a:lnTo>
                  <a:lnTo>
                    <a:pt x="3585654" y="2531656"/>
                  </a:lnTo>
                  <a:lnTo>
                    <a:pt x="3628618" y="2543975"/>
                  </a:lnTo>
                  <a:lnTo>
                    <a:pt x="3670414" y="2559088"/>
                  </a:lnTo>
                  <a:lnTo>
                    <a:pt x="3710927" y="2576919"/>
                  </a:lnTo>
                  <a:lnTo>
                    <a:pt x="3750030" y="2597366"/>
                  </a:lnTo>
                  <a:lnTo>
                    <a:pt x="3787597" y="2620327"/>
                  </a:lnTo>
                  <a:lnTo>
                    <a:pt x="3823525" y="2645702"/>
                  </a:lnTo>
                  <a:lnTo>
                    <a:pt x="3857663" y="2673400"/>
                  </a:lnTo>
                  <a:lnTo>
                    <a:pt x="3889908" y="2703309"/>
                  </a:lnTo>
                  <a:lnTo>
                    <a:pt x="3920134" y="2735326"/>
                  </a:lnTo>
                  <a:lnTo>
                    <a:pt x="3948214" y="2769374"/>
                  </a:lnTo>
                  <a:lnTo>
                    <a:pt x="3974020" y="2805328"/>
                  </a:lnTo>
                  <a:lnTo>
                    <a:pt x="3997439" y="2843111"/>
                  </a:lnTo>
                  <a:lnTo>
                    <a:pt x="4018356" y="2882608"/>
                  </a:lnTo>
                  <a:lnTo>
                    <a:pt x="4036631" y="2923717"/>
                  </a:lnTo>
                  <a:lnTo>
                    <a:pt x="4052151" y="2966351"/>
                  </a:lnTo>
                  <a:lnTo>
                    <a:pt x="4064787" y="3010420"/>
                  </a:lnTo>
                  <a:lnTo>
                    <a:pt x="4074414" y="3055797"/>
                  </a:lnTo>
                  <a:lnTo>
                    <a:pt x="4080929" y="3102394"/>
                  </a:lnTo>
                  <a:lnTo>
                    <a:pt x="4084167" y="3149346"/>
                  </a:lnTo>
                  <a:lnTo>
                    <a:pt x="4084167" y="2761018"/>
                  </a:lnTo>
                  <a:lnTo>
                    <a:pt x="4051325" y="2712047"/>
                  </a:lnTo>
                  <a:lnTo>
                    <a:pt x="4024071" y="2677109"/>
                  </a:lnTo>
                  <a:lnTo>
                    <a:pt x="3994924" y="2643848"/>
                  </a:lnTo>
                  <a:lnTo>
                    <a:pt x="3964000" y="2612339"/>
                  </a:lnTo>
                  <a:lnTo>
                    <a:pt x="3931374" y="2582659"/>
                  </a:lnTo>
                  <a:lnTo>
                    <a:pt x="3897122" y="2554884"/>
                  </a:lnTo>
                  <a:lnTo>
                    <a:pt x="3861358" y="2529078"/>
                  </a:lnTo>
                  <a:lnTo>
                    <a:pt x="3835476" y="2512542"/>
                  </a:lnTo>
                  <a:lnTo>
                    <a:pt x="3824147" y="2505303"/>
                  </a:lnTo>
                  <a:lnTo>
                    <a:pt x="3785590" y="2483662"/>
                  </a:lnTo>
                  <a:lnTo>
                    <a:pt x="3745776" y="2464193"/>
                  </a:lnTo>
                  <a:lnTo>
                    <a:pt x="3704793" y="2446998"/>
                  </a:lnTo>
                  <a:lnTo>
                    <a:pt x="3662743" y="2432126"/>
                  </a:lnTo>
                  <a:lnTo>
                    <a:pt x="3619690" y="2419667"/>
                  </a:lnTo>
                  <a:lnTo>
                    <a:pt x="3575735" y="2409685"/>
                  </a:lnTo>
                  <a:lnTo>
                    <a:pt x="3530968" y="2402243"/>
                  </a:lnTo>
                  <a:lnTo>
                    <a:pt x="3485489" y="2397429"/>
                  </a:lnTo>
                  <a:lnTo>
                    <a:pt x="3439363" y="2395321"/>
                  </a:lnTo>
                  <a:lnTo>
                    <a:pt x="3416122" y="2395651"/>
                  </a:lnTo>
                  <a:lnTo>
                    <a:pt x="3416122" y="513461"/>
                  </a:lnTo>
                  <a:lnTo>
                    <a:pt x="3414014" y="466801"/>
                  </a:lnTo>
                  <a:lnTo>
                    <a:pt x="3407791" y="421398"/>
                  </a:lnTo>
                  <a:lnTo>
                    <a:pt x="3397618" y="377113"/>
                  </a:lnTo>
                  <a:lnTo>
                    <a:pt x="3383724" y="334467"/>
                  </a:lnTo>
                  <a:lnTo>
                    <a:pt x="3366274" y="293535"/>
                  </a:lnTo>
                  <a:lnTo>
                    <a:pt x="3345446" y="254482"/>
                  </a:lnTo>
                  <a:lnTo>
                    <a:pt x="3321418" y="217512"/>
                  </a:lnTo>
                  <a:lnTo>
                    <a:pt x="3305098" y="196545"/>
                  </a:lnTo>
                  <a:lnTo>
                    <a:pt x="3305098" y="513461"/>
                  </a:lnTo>
                  <a:lnTo>
                    <a:pt x="3305098" y="2404922"/>
                  </a:lnTo>
                  <a:lnTo>
                    <a:pt x="3305098" y="2523579"/>
                  </a:lnTo>
                  <a:lnTo>
                    <a:pt x="3305098" y="2745600"/>
                  </a:lnTo>
                  <a:lnTo>
                    <a:pt x="3302368" y="2792311"/>
                  </a:lnTo>
                  <a:lnTo>
                    <a:pt x="3294367" y="2837561"/>
                  </a:lnTo>
                  <a:lnTo>
                    <a:pt x="3281413" y="2880944"/>
                  </a:lnTo>
                  <a:lnTo>
                    <a:pt x="3263798" y="2922155"/>
                  </a:lnTo>
                  <a:lnTo>
                    <a:pt x="3241852" y="2960878"/>
                  </a:lnTo>
                  <a:lnTo>
                    <a:pt x="3215868" y="2996819"/>
                  </a:lnTo>
                  <a:lnTo>
                    <a:pt x="3186150" y="3029674"/>
                  </a:lnTo>
                  <a:lnTo>
                    <a:pt x="3153016" y="3059125"/>
                  </a:lnTo>
                  <a:lnTo>
                    <a:pt x="3116757" y="3084893"/>
                  </a:lnTo>
                  <a:lnTo>
                    <a:pt x="3077705" y="3106648"/>
                  </a:lnTo>
                  <a:lnTo>
                    <a:pt x="3036151" y="3124111"/>
                  </a:lnTo>
                  <a:lnTo>
                    <a:pt x="2992399" y="3136950"/>
                  </a:lnTo>
                  <a:lnTo>
                    <a:pt x="2946755" y="3144888"/>
                  </a:lnTo>
                  <a:lnTo>
                    <a:pt x="2899537" y="3147593"/>
                  </a:lnTo>
                  <a:lnTo>
                    <a:pt x="2767749" y="3147593"/>
                  </a:lnTo>
                  <a:lnTo>
                    <a:pt x="2771051" y="3099879"/>
                  </a:lnTo>
                  <a:lnTo>
                    <a:pt x="2777452" y="3054959"/>
                  </a:lnTo>
                  <a:lnTo>
                    <a:pt x="2786850" y="3010966"/>
                  </a:lnTo>
                  <a:lnTo>
                    <a:pt x="2799169" y="2968015"/>
                  </a:lnTo>
                  <a:lnTo>
                    <a:pt x="2814307" y="2926232"/>
                  </a:lnTo>
                  <a:lnTo>
                    <a:pt x="2832150" y="2885719"/>
                  </a:lnTo>
                  <a:lnTo>
                    <a:pt x="2852610" y="2846628"/>
                  </a:lnTo>
                  <a:lnTo>
                    <a:pt x="2875584" y="2809062"/>
                  </a:lnTo>
                  <a:lnTo>
                    <a:pt x="2900959" y="2773146"/>
                  </a:lnTo>
                  <a:lnTo>
                    <a:pt x="2928670" y="2739009"/>
                  </a:lnTo>
                  <a:lnTo>
                    <a:pt x="2958579" y="2706776"/>
                  </a:lnTo>
                  <a:lnTo>
                    <a:pt x="2990608" y="2676550"/>
                  </a:lnTo>
                  <a:lnTo>
                    <a:pt x="3024657" y="2648483"/>
                  </a:lnTo>
                  <a:lnTo>
                    <a:pt x="3060623" y="2622677"/>
                  </a:lnTo>
                  <a:lnTo>
                    <a:pt x="3098406" y="2599258"/>
                  </a:lnTo>
                  <a:lnTo>
                    <a:pt x="3137903" y="2578354"/>
                  </a:lnTo>
                  <a:lnTo>
                    <a:pt x="3179026" y="2560078"/>
                  </a:lnTo>
                  <a:lnTo>
                    <a:pt x="3221659" y="2544559"/>
                  </a:lnTo>
                  <a:lnTo>
                    <a:pt x="3265716" y="2531922"/>
                  </a:lnTo>
                  <a:lnTo>
                    <a:pt x="3305098" y="2523579"/>
                  </a:lnTo>
                  <a:lnTo>
                    <a:pt x="3305098" y="2404922"/>
                  </a:lnTo>
                  <a:lnTo>
                    <a:pt x="3252952" y="2414765"/>
                  </a:lnTo>
                  <a:lnTo>
                    <a:pt x="3208248" y="2426347"/>
                  </a:lnTo>
                  <a:lnTo>
                    <a:pt x="3164725" y="2440444"/>
                  </a:lnTo>
                  <a:lnTo>
                    <a:pt x="3122460" y="2456954"/>
                  </a:lnTo>
                  <a:lnTo>
                    <a:pt x="3081502" y="2475801"/>
                  </a:lnTo>
                  <a:lnTo>
                    <a:pt x="3041942" y="2496870"/>
                  </a:lnTo>
                  <a:lnTo>
                    <a:pt x="3003854" y="2520099"/>
                  </a:lnTo>
                  <a:lnTo>
                    <a:pt x="2967304" y="2545384"/>
                  </a:lnTo>
                  <a:lnTo>
                    <a:pt x="2932353" y="2572639"/>
                  </a:lnTo>
                  <a:lnTo>
                    <a:pt x="2899092" y="2601785"/>
                  </a:lnTo>
                  <a:lnTo>
                    <a:pt x="2867583" y="2632710"/>
                  </a:lnTo>
                  <a:lnTo>
                    <a:pt x="2837891" y="2665349"/>
                  </a:lnTo>
                  <a:lnTo>
                    <a:pt x="2810116" y="2699588"/>
                  </a:lnTo>
                  <a:lnTo>
                    <a:pt x="2784335" y="2735326"/>
                  </a:lnTo>
                  <a:lnTo>
                    <a:pt x="2760535" y="2772575"/>
                  </a:lnTo>
                  <a:lnTo>
                    <a:pt x="2738882" y="2811132"/>
                  </a:lnTo>
                  <a:lnTo>
                    <a:pt x="2719425" y="2850934"/>
                  </a:lnTo>
                  <a:lnTo>
                    <a:pt x="2702217" y="2891917"/>
                  </a:lnTo>
                  <a:lnTo>
                    <a:pt x="2687358" y="2933979"/>
                  </a:lnTo>
                  <a:lnTo>
                    <a:pt x="2674886" y="2977019"/>
                  </a:lnTo>
                  <a:lnTo>
                    <a:pt x="2664904" y="3020974"/>
                  </a:lnTo>
                  <a:lnTo>
                    <a:pt x="2657475" y="3065729"/>
                  </a:lnTo>
                  <a:lnTo>
                    <a:pt x="2652661" y="3111220"/>
                  </a:lnTo>
                  <a:lnTo>
                    <a:pt x="2650985" y="3147593"/>
                  </a:lnTo>
                  <a:lnTo>
                    <a:pt x="516686" y="3147593"/>
                  </a:lnTo>
                  <a:lnTo>
                    <a:pt x="469493" y="3144888"/>
                  </a:lnTo>
                  <a:lnTo>
                    <a:pt x="423875" y="3136950"/>
                  </a:lnTo>
                  <a:lnTo>
                    <a:pt x="380123" y="3124111"/>
                  </a:lnTo>
                  <a:lnTo>
                    <a:pt x="338569" y="3106648"/>
                  </a:lnTo>
                  <a:lnTo>
                    <a:pt x="299516" y="3084893"/>
                  </a:lnTo>
                  <a:lnTo>
                    <a:pt x="263258" y="3059125"/>
                  </a:lnTo>
                  <a:lnTo>
                    <a:pt x="230124" y="3029674"/>
                  </a:lnTo>
                  <a:lnTo>
                    <a:pt x="200393" y="2996819"/>
                  </a:lnTo>
                  <a:lnTo>
                    <a:pt x="174409" y="2960878"/>
                  </a:lnTo>
                  <a:lnTo>
                    <a:pt x="152450" y="2922155"/>
                  </a:lnTo>
                  <a:lnTo>
                    <a:pt x="134835" y="2880944"/>
                  </a:lnTo>
                  <a:lnTo>
                    <a:pt x="121869" y="2837561"/>
                  </a:lnTo>
                  <a:lnTo>
                    <a:pt x="113868" y="2792311"/>
                  </a:lnTo>
                  <a:lnTo>
                    <a:pt x="111137" y="2745600"/>
                  </a:lnTo>
                  <a:lnTo>
                    <a:pt x="111125" y="513461"/>
                  </a:lnTo>
                  <a:lnTo>
                    <a:pt x="113868" y="466648"/>
                  </a:lnTo>
                  <a:lnTo>
                    <a:pt x="121856" y="421398"/>
                  </a:lnTo>
                  <a:lnTo>
                    <a:pt x="134810" y="378015"/>
                  </a:lnTo>
                  <a:lnTo>
                    <a:pt x="152412" y="336816"/>
                  </a:lnTo>
                  <a:lnTo>
                    <a:pt x="174358" y="298094"/>
                  </a:lnTo>
                  <a:lnTo>
                    <a:pt x="200329" y="262153"/>
                  </a:lnTo>
                  <a:lnTo>
                    <a:pt x="230035" y="229298"/>
                  </a:lnTo>
                  <a:lnTo>
                    <a:pt x="263169" y="199834"/>
                  </a:lnTo>
                  <a:lnTo>
                    <a:pt x="299415" y="174066"/>
                  </a:lnTo>
                  <a:lnTo>
                    <a:pt x="338480" y="152311"/>
                  </a:lnTo>
                  <a:lnTo>
                    <a:pt x="380047" y="134861"/>
                  </a:lnTo>
                  <a:lnTo>
                    <a:pt x="423799" y="122008"/>
                  </a:lnTo>
                  <a:lnTo>
                    <a:pt x="469455" y="114084"/>
                  </a:lnTo>
                  <a:lnTo>
                    <a:pt x="516686" y="111366"/>
                  </a:lnTo>
                  <a:lnTo>
                    <a:pt x="2899537" y="111366"/>
                  </a:lnTo>
                  <a:lnTo>
                    <a:pt x="2946743" y="114084"/>
                  </a:lnTo>
                  <a:lnTo>
                    <a:pt x="2992361" y="122008"/>
                  </a:lnTo>
                  <a:lnTo>
                    <a:pt x="3036100" y="134861"/>
                  </a:lnTo>
                  <a:lnTo>
                    <a:pt x="3077654" y="152311"/>
                  </a:lnTo>
                  <a:lnTo>
                    <a:pt x="3116719" y="174066"/>
                  </a:lnTo>
                  <a:lnTo>
                    <a:pt x="3152965" y="199834"/>
                  </a:lnTo>
                  <a:lnTo>
                    <a:pt x="3186112" y="229298"/>
                  </a:lnTo>
                  <a:lnTo>
                    <a:pt x="3215830" y="262153"/>
                  </a:lnTo>
                  <a:lnTo>
                    <a:pt x="3241827" y="298094"/>
                  </a:lnTo>
                  <a:lnTo>
                    <a:pt x="3263785" y="336816"/>
                  </a:lnTo>
                  <a:lnTo>
                    <a:pt x="3281400" y="378015"/>
                  </a:lnTo>
                  <a:lnTo>
                    <a:pt x="3294367" y="421398"/>
                  </a:lnTo>
                  <a:lnTo>
                    <a:pt x="3302368" y="466648"/>
                  </a:lnTo>
                  <a:lnTo>
                    <a:pt x="3305098" y="513461"/>
                  </a:lnTo>
                  <a:lnTo>
                    <a:pt x="3305098" y="196545"/>
                  </a:lnTo>
                  <a:lnTo>
                    <a:pt x="3264560" y="150520"/>
                  </a:lnTo>
                  <a:lnTo>
                    <a:pt x="3232099" y="120878"/>
                  </a:lnTo>
                  <a:lnTo>
                    <a:pt x="3197174" y="94030"/>
                  </a:lnTo>
                  <a:lnTo>
                    <a:pt x="3160001" y="70180"/>
                  </a:lnTo>
                  <a:lnTo>
                    <a:pt x="3120745" y="49504"/>
                  </a:lnTo>
                  <a:lnTo>
                    <a:pt x="3079585" y="32169"/>
                  </a:lnTo>
                  <a:lnTo>
                    <a:pt x="3036722" y="18364"/>
                  </a:lnTo>
                  <a:lnTo>
                    <a:pt x="2992323" y="8293"/>
                  </a:lnTo>
                  <a:lnTo>
                    <a:pt x="2946565" y="2108"/>
                  </a:lnTo>
                  <a:lnTo>
                    <a:pt x="2899537" y="0"/>
                  </a:lnTo>
                  <a:lnTo>
                    <a:pt x="516686" y="0"/>
                  </a:lnTo>
                  <a:lnTo>
                    <a:pt x="469722" y="2108"/>
                  </a:lnTo>
                  <a:lnTo>
                    <a:pt x="423926" y="8293"/>
                  </a:lnTo>
                  <a:lnTo>
                    <a:pt x="379476" y="18364"/>
                  </a:lnTo>
                  <a:lnTo>
                    <a:pt x="336664" y="32131"/>
                  </a:lnTo>
                  <a:lnTo>
                    <a:pt x="295452" y="49466"/>
                  </a:lnTo>
                  <a:lnTo>
                    <a:pt x="256146" y="70154"/>
                  </a:lnTo>
                  <a:lnTo>
                    <a:pt x="218922" y="94018"/>
                  </a:lnTo>
                  <a:lnTo>
                    <a:pt x="183984" y="120865"/>
                  </a:lnTo>
                  <a:lnTo>
                    <a:pt x="151498" y="150520"/>
                  </a:lnTo>
                  <a:lnTo>
                    <a:pt x="121666" y="182791"/>
                  </a:lnTo>
                  <a:lnTo>
                    <a:pt x="94640" y="217500"/>
                  </a:lnTo>
                  <a:lnTo>
                    <a:pt x="70637" y="254469"/>
                  </a:lnTo>
                  <a:lnTo>
                    <a:pt x="49822" y="293509"/>
                  </a:lnTo>
                  <a:lnTo>
                    <a:pt x="32372" y="334441"/>
                  </a:lnTo>
                  <a:lnTo>
                    <a:pt x="18491" y="377088"/>
                  </a:lnTo>
                  <a:lnTo>
                    <a:pt x="8343" y="421259"/>
                  </a:lnTo>
                  <a:lnTo>
                    <a:pt x="2133" y="466648"/>
                  </a:lnTo>
                  <a:lnTo>
                    <a:pt x="0" y="513461"/>
                  </a:lnTo>
                  <a:lnTo>
                    <a:pt x="0" y="2745600"/>
                  </a:lnTo>
                  <a:lnTo>
                    <a:pt x="2108" y="2792184"/>
                  </a:lnTo>
                  <a:lnTo>
                    <a:pt x="8343" y="2837815"/>
                  </a:lnTo>
                  <a:lnTo>
                    <a:pt x="18465" y="2881884"/>
                  </a:lnTo>
                  <a:lnTo>
                    <a:pt x="32346" y="2924530"/>
                  </a:lnTo>
                  <a:lnTo>
                    <a:pt x="49784" y="2965475"/>
                  </a:lnTo>
                  <a:lnTo>
                    <a:pt x="70599" y="3004528"/>
                  </a:lnTo>
                  <a:lnTo>
                    <a:pt x="94602" y="3041497"/>
                  </a:lnTo>
                  <a:lnTo>
                    <a:pt x="121615" y="3076219"/>
                  </a:lnTo>
                  <a:lnTo>
                    <a:pt x="151447" y="3108490"/>
                  </a:lnTo>
                  <a:lnTo>
                    <a:pt x="183921" y="3138144"/>
                  </a:lnTo>
                  <a:lnTo>
                    <a:pt x="218846" y="3164992"/>
                  </a:lnTo>
                  <a:lnTo>
                    <a:pt x="256057" y="3188855"/>
                  </a:lnTo>
                  <a:lnTo>
                    <a:pt x="295351" y="3209556"/>
                  </a:lnTo>
                  <a:lnTo>
                    <a:pt x="336537" y="3226892"/>
                  </a:lnTo>
                  <a:lnTo>
                    <a:pt x="379463" y="3240697"/>
                  </a:lnTo>
                  <a:lnTo>
                    <a:pt x="423913" y="3250781"/>
                  </a:lnTo>
                  <a:lnTo>
                    <a:pt x="469722" y="3256965"/>
                  </a:lnTo>
                  <a:lnTo>
                    <a:pt x="516686" y="3259061"/>
                  </a:lnTo>
                  <a:lnTo>
                    <a:pt x="2655747" y="3259061"/>
                  </a:lnTo>
                  <a:lnTo>
                    <a:pt x="2660980" y="3297936"/>
                  </a:lnTo>
                  <a:lnTo>
                    <a:pt x="2669971" y="3343732"/>
                  </a:lnTo>
                  <a:lnTo>
                    <a:pt x="2681554" y="3388423"/>
                  </a:lnTo>
                  <a:lnTo>
                    <a:pt x="2695651" y="3431946"/>
                  </a:lnTo>
                  <a:lnTo>
                    <a:pt x="2712161" y="3474212"/>
                  </a:lnTo>
                  <a:lnTo>
                    <a:pt x="2730995" y="3515156"/>
                  </a:lnTo>
                  <a:lnTo>
                    <a:pt x="2752064" y="3554717"/>
                  </a:lnTo>
                  <a:lnTo>
                    <a:pt x="2775293" y="3592804"/>
                  </a:lnTo>
                  <a:lnTo>
                    <a:pt x="2800566" y="3629355"/>
                  </a:lnTo>
                  <a:lnTo>
                    <a:pt x="2827820" y="3664305"/>
                  </a:lnTo>
                  <a:lnTo>
                    <a:pt x="2856966" y="3697567"/>
                  </a:lnTo>
                  <a:lnTo>
                    <a:pt x="2887891" y="3729075"/>
                  </a:lnTo>
                  <a:lnTo>
                    <a:pt x="2920530" y="3758755"/>
                  </a:lnTo>
                  <a:lnTo>
                    <a:pt x="2954769" y="3786530"/>
                  </a:lnTo>
                  <a:lnTo>
                    <a:pt x="2990545" y="3812349"/>
                  </a:lnTo>
                  <a:lnTo>
                    <a:pt x="3027756" y="3836111"/>
                  </a:lnTo>
                  <a:lnTo>
                    <a:pt x="3066313" y="3857764"/>
                  </a:lnTo>
                  <a:lnTo>
                    <a:pt x="3106128" y="3877233"/>
                  </a:lnTo>
                  <a:lnTo>
                    <a:pt x="3147110" y="3894429"/>
                  </a:lnTo>
                  <a:lnTo>
                    <a:pt x="3189173" y="3909301"/>
                  </a:lnTo>
                  <a:lnTo>
                    <a:pt x="3232226" y="3921772"/>
                  </a:lnTo>
                  <a:lnTo>
                    <a:pt x="3276181" y="3931755"/>
                  </a:lnTo>
                  <a:lnTo>
                    <a:pt x="3320948" y="3939197"/>
                  </a:lnTo>
                  <a:lnTo>
                    <a:pt x="3366439" y="3944023"/>
                  </a:lnTo>
                  <a:lnTo>
                    <a:pt x="3412566" y="3946144"/>
                  </a:lnTo>
                  <a:lnTo>
                    <a:pt x="3459226" y="3945509"/>
                  </a:lnTo>
                  <a:lnTo>
                    <a:pt x="3506355" y="3942029"/>
                  </a:lnTo>
                  <a:lnTo>
                    <a:pt x="3553180" y="3935717"/>
                  </a:lnTo>
                  <a:lnTo>
                    <a:pt x="3598976" y="3926725"/>
                  </a:lnTo>
                  <a:lnTo>
                    <a:pt x="3643668" y="3915130"/>
                  </a:lnTo>
                  <a:lnTo>
                    <a:pt x="3687191" y="3901033"/>
                  </a:lnTo>
                  <a:lnTo>
                    <a:pt x="3729456" y="3884523"/>
                  </a:lnTo>
                  <a:lnTo>
                    <a:pt x="3770401" y="3865689"/>
                  </a:lnTo>
                  <a:lnTo>
                    <a:pt x="3809949" y="3844607"/>
                  </a:lnTo>
                  <a:lnTo>
                    <a:pt x="3848049" y="3821392"/>
                  </a:lnTo>
                  <a:lnTo>
                    <a:pt x="3884599" y="3796106"/>
                  </a:lnTo>
                  <a:lnTo>
                    <a:pt x="3919537" y="3768852"/>
                  </a:lnTo>
                  <a:lnTo>
                    <a:pt x="3952798" y="3739705"/>
                  </a:lnTo>
                  <a:lnTo>
                    <a:pt x="3984307" y="3708781"/>
                  </a:lnTo>
                  <a:lnTo>
                    <a:pt x="4013987" y="3676142"/>
                  </a:lnTo>
                  <a:lnTo>
                    <a:pt x="4041762" y="3641890"/>
                  </a:lnTo>
                  <a:lnTo>
                    <a:pt x="4067568" y="3606114"/>
                  </a:lnTo>
                  <a:lnTo>
                    <a:pt x="4091330" y="3568903"/>
                  </a:lnTo>
                  <a:lnTo>
                    <a:pt x="4112984" y="3530346"/>
                  </a:lnTo>
                  <a:lnTo>
                    <a:pt x="4132453" y="3490531"/>
                  </a:lnTo>
                  <a:lnTo>
                    <a:pt x="4149648" y="3449548"/>
                  </a:lnTo>
                  <a:lnTo>
                    <a:pt x="4164520" y="3407486"/>
                  </a:lnTo>
                  <a:lnTo>
                    <a:pt x="4176979" y="3364433"/>
                  </a:lnTo>
                  <a:lnTo>
                    <a:pt x="4186961" y="3320478"/>
                  </a:lnTo>
                  <a:lnTo>
                    <a:pt x="4194403" y="3275698"/>
                  </a:lnTo>
                  <a:lnTo>
                    <a:pt x="4199217" y="3230207"/>
                  </a:lnTo>
                  <a:lnTo>
                    <a:pt x="4201337" y="3184080"/>
                  </a:lnTo>
                  <a:close/>
                </a:path>
                <a:path w="5360034" h="5300980">
                  <a:moveTo>
                    <a:pt x="5359781" y="4153001"/>
                  </a:moveTo>
                  <a:lnTo>
                    <a:pt x="5357025" y="4106037"/>
                  </a:lnTo>
                  <a:lnTo>
                    <a:pt x="5348973" y="4060660"/>
                  </a:lnTo>
                  <a:lnTo>
                    <a:pt x="5335930" y="4017162"/>
                  </a:lnTo>
                  <a:lnTo>
                    <a:pt x="5318201" y="3975849"/>
                  </a:lnTo>
                  <a:lnTo>
                    <a:pt x="5296103" y="3937025"/>
                  </a:lnTo>
                  <a:lnTo>
                    <a:pt x="5269941" y="3900995"/>
                  </a:lnTo>
                  <a:lnTo>
                    <a:pt x="5240020" y="3868064"/>
                  </a:lnTo>
                  <a:lnTo>
                    <a:pt x="5239855" y="3867924"/>
                  </a:lnTo>
                  <a:lnTo>
                    <a:pt x="5236438" y="3864902"/>
                  </a:lnTo>
                  <a:lnTo>
                    <a:pt x="5236438" y="4145559"/>
                  </a:lnTo>
                  <a:lnTo>
                    <a:pt x="5236438" y="4901285"/>
                  </a:lnTo>
                  <a:lnTo>
                    <a:pt x="5232755" y="4946256"/>
                  </a:lnTo>
                  <a:lnTo>
                    <a:pt x="5222087" y="4988953"/>
                  </a:lnTo>
                  <a:lnTo>
                    <a:pt x="5205019" y="5028781"/>
                  </a:lnTo>
                  <a:lnTo>
                    <a:pt x="5182133" y="5065166"/>
                  </a:lnTo>
                  <a:lnTo>
                    <a:pt x="5154015" y="5097551"/>
                  </a:lnTo>
                  <a:lnTo>
                    <a:pt x="5121237" y="5125339"/>
                  </a:lnTo>
                  <a:lnTo>
                    <a:pt x="5084381" y="5147957"/>
                  </a:lnTo>
                  <a:lnTo>
                    <a:pt x="5044033" y="5164823"/>
                  </a:lnTo>
                  <a:lnTo>
                    <a:pt x="5000777" y="5175364"/>
                  </a:lnTo>
                  <a:lnTo>
                    <a:pt x="4955197" y="5179009"/>
                  </a:lnTo>
                  <a:lnTo>
                    <a:pt x="4189565" y="5179009"/>
                  </a:lnTo>
                  <a:lnTo>
                    <a:pt x="4144048" y="5175364"/>
                  </a:lnTo>
                  <a:lnTo>
                    <a:pt x="4100817" y="5164823"/>
                  </a:lnTo>
                  <a:lnTo>
                    <a:pt x="4060507" y="5147957"/>
                  </a:lnTo>
                  <a:lnTo>
                    <a:pt x="4023664" y="5125351"/>
                  </a:lnTo>
                  <a:lnTo>
                    <a:pt x="3990886" y="5097564"/>
                  </a:lnTo>
                  <a:lnTo>
                    <a:pt x="3962755" y="5065192"/>
                  </a:lnTo>
                  <a:lnTo>
                    <a:pt x="3939870" y="5028806"/>
                  </a:lnTo>
                  <a:lnTo>
                    <a:pt x="3922788" y="4988966"/>
                  </a:lnTo>
                  <a:lnTo>
                    <a:pt x="3912108" y="4946269"/>
                  </a:lnTo>
                  <a:lnTo>
                    <a:pt x="3908425" y="4901285"/>
                  </a:lnTo>
                  <a:lnTo>
                    <a:pt x="3908425" y="4145559"/>
                  </a:lnTo>
                  <a:lnTo>
                    <a:pt x="3912108" y="4100601"/>
                  </a:lnTo>
                  <a:lnTo>
                    <a:pt x="3922776" y="4057929"/>
                  </a:lnTo>
                  <a:lnTo>
                    <a:pt x="3939844" y="4018102"/>
                  </a:lnTo>
                  <a:lnTo>
                    <a:pt x="3962730" y="3981729"/>
                  </a:lnTo>
                  <a:lnTo>
                    <a:pt x="3990848" y="3949357"/>
                  </a:lnTo>
                  <a:lnTo>
                    <a:pt x="4023626" y="3921582"/>
                  </a:lnTo>
                  <a:lnTo>
                    <a:pt x="4060469" y="3898976"/>
                  </a:lnTo>
                  <a:lnTo>
                    <a:pt x="4100792" y="3882110"/>
                  </a:lnTo>
                  <a:lnTo>
                    <a:pt x="4144022" y="3871569"/>
                  </a:lnTo>
                  <a:lnTo>
                    <a:pt x="4189565" y="3867924"/>
                  </a:lnTo>
                  <a:lnTo>
                    <a:pt x="4955197" y="3867924"/>
                  </a:lnTo>
                  <a:lnTo>
                    <a:pt x="5000752" y="3871569"/>
                  </a:lnTo>
                  <a:lnTo>
                    <a:pt x="5044008" y="3882110"/>
                  </a:lnTo>
                  <a:lnTo>
                    <a:pt x="5084343" y="3898963"/>
                  </a:lnTo>
                  <a:lnTo>
                    <a:pt x="5121199" y="3921569"/>
                  </a:lnTo>
                  <a:lnTo>
                    <a:pt x="5153977" y="3949344"/>
                  </a:lnTo>
                  <a:lnTo>
                    <a:pt x="5182108" y="3981704"/>
                  </a:lnTo>
                  <a:lnTo>
                    <a:pt x="5205006" y="4018089"/>
                  </a:lnTo>
                  <a:lnTo>
                    <a:pt x="5222075" y="4057904"/>
                  </a:lnTo>
                  <a:lnTo>
                    <a:pt x="5232755" y="4100588"/>
                  </a:lnTo>
                  <a:lnTo>
                    <a:pt x="5236438" y="4145559"/>
                  </a:lnTo>
                  <a:lnTo>
                    <a:pt x="5236438" y="3864902"/>
                  </a:lnTo>
                  <a:lnTo>
                    <a:pt x="5206644" y="3838537"/>
                  </a:lnTo>
                  <a:lnTo>
                    <a:pt x="5170132" y="3812717"/>
                  </a:lnTo>
                  <a:lnTo>
                    <a:pt x="5130800" y="3790912"/>
                  </a:lnTo>
                  <a:lnTo>
                    <a:pt x="5088941" y="3773424"/>
                  </a:lnTo>
                  <a:lnTo>
                    <a:pt x="5044872" y="3760546"/>
                  </a:lnTo>
                  <a:lnTo>
                    <a:pt x="4998885" y="3752608"/>
                  </a:lnTo>
                  <a:lnTo>
                    <a:pt x="4951323" y="3749891"/>
                  </a:lnTo>
                  <a:lnTo>
                    <a:pt x="4197616" y="3749891"/>
                  </a:lnTo>
                  <a:lnTo>
                    <a:pt x="4150029" y="3752608"/>
                  </a:lnTo>
                  <a:lnTo>
                    <a:pt x="4104055" y="3760546"/>
                  </a:lnTo>
                  <a:lnTo>
                    <a:pt x="4059974" y="3773424"/>
                  </a:lnTo>
                  <a:lnTo>
                    <a:pt x="4018115" y="3790912"/>
                  </a:lnTo>
                  <a:lnTo>
                    <a:pt x="3978770" y="3812717"/>
                  </a:lnTo>
                  <a:lnTo>
                    <a:pt x="3942270" y="3838537"/>
                  </a:lnTo>
                  <a:lnTo>
                    <a:pt x="3908895" y="3868064"/>
                  </a:lnTo>
                  <a:lnTo>
                    <a:pt x="3878973" y="3900995"/>
                  </a:lnTo>
                  <a:lnTo>
                    <a:pt x="3852811" y="3937025"/>
                  </a:lnTo>
                  <a:lnTo>
                    <a:pt x="3830713" y="3975849"/>
                  </a:lnTo>
                  <a:lnTo>
                    <a:pt x="3812997" y="4017162"/>
                  </a:lnTo>
                  <a:lnTo>
                    <a:pt x="3799954" y="4060660"/>
                  </a:lnTo>
                  <a:lnTo>
                    <a:pt x="3791902" y="4106037"/>
                  </a:lnTo>
                  <a:lnTo>
                    <a:pt x="3789146" y="4153001"/>
                  </a:lnTo>
                  <a:lnTo>
                    <a:pt x="3789146" y="4897590"/>
                  </a:lnTo>
                  <a:lnTo>
                    <a:pt x="3791902" y="4944554"/>
                  </a:lnTo>
                  <a:lnTo>
                    <a:pt x="3799954" y="4989944"/>
                  </a:lnTo>
                  <a:lnTo>
                    <a:pt x="3812997" y="5033467"/>
                  </a:lnTo>
                  <a:lnTo>
                    <a:pt x="3830713" y="5074793"/>
                  </a:lnTo>
                  <a:lnTo>
                    <a:pt x="3852811" y="5113629"/>
                  </a:lnTo>
                  <a:lnTo>
                    <a:pt x="3878973" y="5149685"/>
                  </a:lnTo>
                  <a:lnTo>
                    <a:pt x="3908895" y="5182628"/>
                  </a:lnTo>
                  <a:lnTo>
                    <a:pt x="3942270" y="5212169"/>
                  </a:lnTo>
                  <a:lnTo>
                    <a:pt x="3978770" y="5238013"/>
                  </a:lnTo>
                  <a:lnTo>
                    <a:pt x="4018115" y="5259832"/>
                  </a:lnTo>
                  <a:lnTo>
                    <a:pt x="4059974" y="5277332"/>
                  </a:lnTo>
                  <a:lnTo>
                    <a:pt x="4104055" y="5290223"/>
                  </a:lnTo>
                  <a:lnTo>
                    <a:pt x="4150029" y="5298173"/>
                  </a:lnTo>
                  <a:lnTo>
                    <a:pt x="4197616" y="5300891"/>
                  </a:lnTo>
                  <a:lnTo>
                    <a:pt x="4951323" y="5300891"/>
                  </a:lnTo>
                  <a:lnTo>
                    <a:pt x="4998885" y="5298173"/>
                  </a:lnTo>
                  <a:lnTo>
                    <a:pt x="5044872" y="5290223"/>
                  </a:lnTo>
                  <a:lnTo>
                    <a:pt x="5088941" y="5277332"/>
                  </a:lnTo>
                  <a:lnTo>
                    <a:pt x="5130800" y="5259832"/>
                  </a:lnTo>
                  <a:lnTo>
                    <a:pt x="5170132" y="5238013"/>
                  </a:lnTo>
                  <a:lnTo>
                    <a:pt x="5206644" y="5212169"/>
                  </a:lnTo>
                  <a:lnTo>
                    <a:pt x="5240020" y="5182628"/>
                  </a:lnTo>
                  <a:lnTo>
                    <a:pt x="5269941" y="5149685"/>
                  </a:lnTo>
                  <a:lnTo>
                    <a:pt x="5296103" y="5113629"/>
                  </a:lnTo>
                  <a:lnTo>
                    <a:pt x="5318201" y="5074793"/>
                  </a:lnTo>
                  <a:lnTo>
                    <a:pt x="5335930" y="5033467"/>
                  </a:lnTo>
                  <a:lnTo>
                    <a:pt x="5348973" y="4989944"/>
                  </a:lnTo>
                  <a:lnTo>
                    <a:pt x="5357025" y="4944554"/>
                  </a:lnTo>
                  <a:lnTo>
                    <a:pt x="5359781" y="4897590"/>
                  </a:lnTo>
                  <a:lnTo>
                    <a:pt x="5359781" y="41530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1492" y="451556"/>
              <a:ext cx="2630809" cy="2630809"/>
            </a:xfrm>
            <a:prstGeom prst="rect">
              <a:avLst/>
            </a:prstGeom>
          </p:spPr>
        </p:pic>
      </p:grpSp>
      <p:sp>
        <p:nvSpPr>
          <p:cNvPr id="16" name="object 15"/>
          <p:cNvSpPr/>
          <p:nvPr/>
        </p:nvSpPr>
        <p:spPr>
          <a:xfrm>
            <a:off x="16570176" y="2905670"/>
            <a:ext cx="2552700" cy="2527300"/>
          </a:xfrm>
          <a:custGeom>
            <a:avLst/>
            <a:gdLst/>
            <a:ahLst/>
            <a:cxnLst/>
            <a:rect l="l" t="t" r="r" b="b"/>
            <a:pathLst>
              <a:path w="2552700" h="2527300">
                <a:moveTo>
                  <a:pt x="1468742" y="12700"/>
                </a:moveTo>
                <a:lnTo>
                  <a:pt x="1083517" y="12700"/>
                </a:lnTo>
                <a:lnTo>
                  <a:pt x="1130917" y="0"/>
                </a:lnTo>
                <a:lnTo>
                  <a:pt x="1421346" y="0"/>
                </a:lnTo>
                <a:lnTo>
                  <a:pt x="1468742" y="12700"/>
                </a:lnTo>
                <a:close/>
              </a:path>
              <a:path w="2552700" h="2527300">
                <a:moveTo>
                  <a:pt x="1373424" y="2527300"/>
                </a:moveTo>
                <a:lnTo>
                  <a:pt x="36205" y="2527300"/>
                </a:lnTo>
                <a:lnTo>
                  <a:pt x="17367" y="2514600"/>
                </a:lnTo>
                <a:lnTo>
                  <a:pt x="4660" y="2489200"/>
                </a:lnTo>
                <a:lnTo>
                  <a:pt x="0" y="2463800"/>
                </a:lnTo>
                <a:lnTo>
                  <a:pt x="0" y="1257300"/>
                </a:lnTo>
                <a:lnTo>
                  <a:pt x="923" y="1206500"/>
                </a:lnTo>
                <a:lnTo>
                  <a:pt x="3670" y="1168400"/>
                </a:lnTo>
                <a:lnTo>
                  <a:pt x="8209" y="1117600"/>
                </a:lnTo>
                <a:lnTo>
                  <a:pt x="14505" y="1066800"/>
                </a:lnTo>
                <a:lnTo>
                  <a:pt x="22525" y="1028700"/>
                </a:lnTo>
                <a:lnTo>
                  <a:pt x="32237" y="977900"/>
                </a:lnTo>
                <a:lnTo>
                  <a:pt x="43606" y="927100"/>
                </a:lnTo>
                <a:lnTo>
                  <a:pt x="56600" y="889000"/>
                </a:lnTo>
                <a:lnTo>
                  <a:pt x="71185" y="838200"/>
                </a:lnTo>
                <a:lnTo>
                  <a:pt x="87327" y="800100"/>
                </a:lnTo>
                <a:lnTo>
                  <a:pt x="104995" y="762000"/>
                </a:lnTo>
                <a:lnTo>
                  <a:pt x="124154" y="711200"/>
                </a:lnTo>
                <a:lnTo>
                  <a:pt x="144771" y="673100"/>
                </a:lnTo>
                <a:lnTo>
                  <a:pt x="166812" y="635000"/>
                </a:lnTo>
                <a:lnTo>
                  <a:pt x="190245" y="596900"/>
                </a:lnTo>
                <a:lnTo>
                  <a:pt x="215036" y="558800"/>
                </a:lnTo>
                <a:lnTo>
                  <a:pt x="241152" y="520700"/>
                </a:lnTo>
                <a:lnTo>
                  <a:pt x="268560" y="482600"/>
                </a:lnTo>
                <a:lnTo>
                  <a:pt x="297226" y="444500"/>
                </a:lnTo>
                <a:lnTo>
                  <a:pt x="327117" y="419100"/>
                </a:lnTo>
                <a:lnTo>
                  <a:pt x="358200" y="381000"/>
                </a:lnTo>
                <a:lnTo>
                  <a:pt x="390441" y="342900"/>
                </a:lnTo>
                <a:lnTo>
                  <a:pt x="423807" y="317500"/>
                </a:lnTo>
                <a:lnTo>
                  <a:pt x="458265" y="292100"/>
                </a:lnTo>
                <a:lnTo>
                  <a:pt x="493781" y="254000"/>
                </a:lnTo>
                <a:lnTo>
                  <a:pt x="530323" y="228600"/>
                </a:lnTo>
                <a:lnTo>
                  <a:pt x="567857" y="203200"/>
                </a:lnTo>
                <a:lnTo>
                  <a:pt x="606350" y="177800"/>
                </a:lnTo>
                <a:lnTo>
                  <a:pt x="645767" y="165100"/>
                </a:lnTo>
                <a:lnTo>
                  <a:pt x="686077" y="139700"/>
                </a:lnTo>
                <a:lnTo>
                  <a:pt x="727246" y="114300"/>
                </a:lnTo>
                <a:lnTo>
                  <a:pt x="769240" y="101600"/>
                </a:lnTo>
                <a:lnTo>
                  <a:pt x="812027" y="76200"/>
                </a:lnTo>
                <a:lnTo>
                  <a:pt x="855572" y="63500"/>
                </a:lnTo>
                <a:lnTo>
                  <a:pt x="1036677" y="12700"/>
                </a:lnTo>
                <a:lnTo>
                  <a:pt x="1515579" y="12700"/>
                </a:lnTo>
                <a:lnTo>
                  <a:pt x="1696674" y="63500"/>
                </a:lnTo>
                <a:lnTo>
                  <a:pt x="1740218" y="76200"/>
                </a:lnTo>
                <a:lnTo>
                  <a:pt x="1783003" y="101600"/>
                </a:lnTo>
                <a:lnTo>
                  <a:pt x="1824997" y="114300"/>
                </a:lnTo>
                <a:lnTo>
                  <a:pt x="1131133" y="114300"/>
                </a:lnTo>
                <a:lnTo>
                  <a:pt x="946256" y="165100"/>
                </a:lnTo>
                <a:lnTo>
                  <a:pt x="815365" y="203200"/>
                </a:lnTo>
                <a:lnTo>
                  <a:pt x="773429" y="228600"/>
                </a:lnTo>
                <a:lnTo>
                  <a:pt x="732409" y="241300"/>
                </a:lnTo>
                <a:lnTo>
                  <a:pt x="692343" y="266700"/>
                </a:lnTo>
                <a:lnTo>
                  <a:pt x="653274" y="292100"/>
                </a:lnTo>
                <a:lnTo>
                  <a:pt x="615241" y="317500"/>
                </a:lnTo>
                <a:lnTo>
                  <a:pt x="578285" y="342900"/>
                </a:lnTo>
                <a:lnTo>
                  <a:pt x="542447" y="368300"/>
                </a:lnTo>
                <a:lnTo>
                  <a:pt x="507766" y="406400"/>
                </a:lnTo>
                <a:lnTo>
                  <a:pt x="474283" y="431800"/>
                </a:lnTo>
                <a:lnTo>
                  <a:pt x="442039" y="469900"/>
                </a:lnTo>
                <a:lnTo>
                  <a:pt x="411075" y="495300"/>
                </a:lnTo>
                <a:lnTo>
                  <a:pt x="381430" y="533400"/>
                </a:lnTo>
                <a:lnTo>
                  <a:pt x="353145" y="571500"/>
                </a:lnTo>
                <a:lnTo>
                  <a:pt x="326261" y="609600"/>
                </a:lnTo>
                <a:lnTo>
                  <a:pt x="300818" y="647700"/>
                </a:lnTo>
                <a:lnTo>
                  <a:pt x="276857" y="685800"/>
                </a:lnTo>
                <a:lnTo>
                  <a:pt x="254417" y="723900"/>
                </a:lnTo>
                <a:lnTo>
                  <a:pt x="233541" y="762000"/>
                </a:lnTo>
                <a:lnTo>
                  <a:pt x="214267" y="800100"/>
                </a:lnTo>
                <a:lnTo>
                  <a:pt x="196637" y="850900"/>
                </a:lnTo>
                <a:lnTo>
                  <a:pt x="180691" y="889000"/>
                </a:lnTo>
                <a:lnTo>
                  <a:pt x="166469" y="927100"/>
                </a:lnTo>
                <a:lnTo>
                  <a:pt x="154012" y="977900"/>
                </a:lnTo>
                <a:lnTo>
                  <a:pt x="143360" y="1028700"/>
                </a:lnTo>
                <a:lnTo>
                  <a:pt x="134555" y="1066800"/>
                </a:lnTo>
                <a:lnTo>
                  <a:pt x="127636" y="1117600"/>
                </a:lnTo>
                <a:lnTo>
                  <a:pt x="122643" y="1168400"/>
                </a:lnTo>
                <a:lnTo>
                  <a:pt x="119618" y="1206500"/>
                </a:lnTo>
                <a:lnTo>
                  <a:pt x="118601" y="1257300"/>
                </a:lnTo>
                <a:lnTo>
                  <a:pt x="118601" y="2413000"/>
                </a:lnTo>
                <a:lnTo>
                  <a:pt x="1804000" y="2413000"/>
                </a:lnTo>
                <a:lnTo>
                  <a:pt x="1783003" y="2425700"/>
                </a:lnTo>
                <a:lnTo>
                  <a:pt x="1652405" y="2463800"/>
                </a:lnTo>
                <a:lnTo>
                  <a:pt x="1607444" y="2489200"/>
                </a:lnTo>
                <a:lnTo>
                  <a:pt x="1561824" y="2489200"/>
                </a:lnTo>
                <a:lnTo>
                  <a:pt x="1468742" y="2514600"/>
                </a:lnTo>
                <a:lnTo>
                  <a:pt x="1421346" y="2514600"/>
                </a:lnTo>
                <a:lnTo>
                  <a:pt x="1373424" y="2527300"/>
                </a:lnTo>
                <a:close/>
              </a:path>
              <a:path w="2552700" h="2527300">
                <a:moveTo>
                  <a:pt x="1804000" y="2413000"/>
                </a:moveTo>
                <a:lnTo>
                  <a:pt x="1324992" y="2413000"/>
                </a:lnTo>
                <a:lnTo>
                  <a:pt x="1373335" y="2400300"/>
                </a:lnTo>
                <a:lnTo>
                  <a:pt x="1421129" y="2400300"/>
                </a:lnTo>
                <a:lnTo>
                  <a:pt x="1468332" y="2387600"/>
                </a:lnTo>
                <a:lnTo>
                  <a:pt x="1514904" y="2387600"/>
                </a:lnTo>
                <a:lnTo>
                  <a:pt x="1694070" y="2336800"/>
                </a:lnTo>
                <a:lnTo>
                  <a:pt x="1736879" y="2311400"/>
                </a:lnTo>
                <a:lnTo>
                  <a:pt x="1778813" y="2298700"/>
                </a:lnTo>
                <a:lnTo>
                  <a:pt x="1819833" y="2273300"/>
                </a:lnTo>
                <a:lnTo>
                  <a:pt x="1859898" y="2247900"/>
                </a:lnTo>
                <a:lnTo>
                  <a:pt x="1898968" y="2222500"/>
                </a:lnTo>
                <a:lnTo>
                  <a:pt x="1937001" y="2197100"/>
                </a:lnTo>
                <a:lnTo>
                  <a:pt x="1973958" y="2171700"/>
                </a:lnTo>
                <a:lnTo>
                  <a:pt x="2009797" y="2146300"/>
                </a:lnTo>
                <a:lnTo>
                  <a:pt x="2044480" y="2120900"/>
                </a:lnTo>
                <a:lnTo>
                  <a:pt x="2077963" y="2082800"/>
                </a:lnTo>
                <a:lnTo>
                  <a:pt x="2110209" y="2057400"/>
                </a:lnTo>
                <a:lnTo>
                  <a:pt x="2141175" y="2019300"/>
                </a:lnTo>
                <a:lnTo>
                  <a:pt x="2170822" y="1993900"/>
                </a:lnTo>
                <a:lnTo>
                  <a:pt x="2199108" y="1955800"/>
                </a:lnTo>
                <a:lnTo>
                  <a:pt x="2225994" y="1917700"/>
                </a:lnTo>
                <a:lnTo>
                  <a:pt x="2251439" y="1879600"/>
                </a:lnTo>
                <a:lnTo>
                  <a:pt x="2275403" y="1841500"/>
                </a:lnTo>
                <a:lnTo>
                  <a:pt x="2297844" y="1803400"/>
                </a:lnTo>
                <a:lnTo>
                  <a:pt x="2318723" y="1752600"/>
                </a:lnTo>
                <a:lnTo>
                  <a:pt x="2337999" y="1714500"/>
                </a:lnTo>
                <a:lnTo>
                  <a:pt x="2355631" y="1676400"/>
                </a:lnTo>
                <a:lnTo>
                  <a:pt x="2371579" y="1625600"/>
                </a:lnTo>
                <a:lnTo>
                  <a:pt x="2385802" y="1587500"/>
                </a:lnTo>
                <a:lnTo>
                  <a:pt x="2398260" y="1536700"/>
                </a:lnTo>
                <a:lnTo>
                  <a:pt x="2408913" y="1498600"/>
                </a:lnTo>
                <a:lnTo>
                  <a:pt x="2417720" y="1447800"/>
                </a:lnTo>
                <a:lnTo>
                  <a:pt x="2424640" y="1409700"/>
                </a:lnTo>
                <a:lnTo>
                  <a:pt x="2429633" y="1358900"/>
                </a:lnTo>
                <a:lnTo>
                  <a:pt x="2432659" y="1308100"/>
                </a:lnTo>
                <a:lnTo>
                  <a:pt x="2433677" y="1257300"/>
                </a:lnTo>
                <a:lnTo>
                  <a:pt x="2432659" y="1206500"/>
                </a:lnTo>
                <a:lnTo>
                  <a:pt x="2429634" y="1168400"/>
                </a:lnTo>
                <a:lnTo>
                  <a:pt x="2424642" y="1117600"/>
                </a:lnTo>
                <a:lnTo>
                  <a:pt x="2417722" y="1066800"/>
                </a:lnTo>
                <a:lnTo>
                  <a:pt x="2408917" y="1028700"/>
                </a:lnTo>
                <a:lnTo>
                  <a:pt x="2398265" y="977900"/>
                </a:lnTo>
                <a:lnTo>
                  <a:pt x="2385808" y="927100"/>
                </a:lnTo>
                <a:lnTo>
                  <a:pt x="2371587" y="889000"/>
                </a:lnTo>
                <a:lnTo>
                  <a:pt x="2355640" y="850900"/>
                </a:lnTo>
                <a:lnTo>
                  <a:pt x="2338010" y="800100"/>
                </a:lnTo>
                <a:lnTo>
                  <a:pt x="2318737" y="762000"/>
                </a:lnTo>
                <a:lnTo>
                  <a:pt x="2297860" y="723900"/>
                </a:lnTo>
                <a:lnTo>
                  <a:pt x="2275421" y="685800"/>
                </a:lnTo>
                <a:lnTo>
                  <a:pt x="2251459" y="647700"/>
                </a:lnTo>
                <a:lnTo>
                  <a:pt x="2226016" y="609600"/>
                </a:lnTo>
                <a:lnTo>
                  <a:pt x="2199132" y="571500"/>
                </a:lnTo>
                <a:lnTo>
                  <a:pt x="2170847" y="533400"/>
                </a:lnTo>
                <a:lnTo>
                  <a:pt x="2141203" y="495300"/>
                </a:lnTo>
                <a:lnTo>
                  <a:pt x="2110238" y="469900"/>
                </a:lnTo>
                <a:lnTo>
                  <a:pt x="2077994" y="431800"/>
                </a:lnTo>
                <a:lnTo>
                  <a:pt x="2044512" y="406400"/>
                </a:lnTo>
                <a:lnTo>
                  <a:pt x="2009831" y="368300"/>
                </a:lnTo>
                <a:lnTo>
                  <a:pt x="1973992" y="342900"/>
                </a:lnTo>
                <a:lnTo>
                  <a:pt x="1937036" y="317500"/>
                </a:lnTo>
                <a:lnTo>
                  <a:pt x="1899003" y="292100"/>
                </a:lnTo>
                <a:lnTo>
                  <a:pt x="1859934" y="266700"/>
                </a:lnTo>
                <a:lnTo>
                  <a:pt x="1819869" y="241300"/>
                </a:lnTo>
                <a:lnTo>
                  <a:pt x="1778848" y="228600"/>
                </a:lnTo>
                <a:lnTo>
                  <a:pt x="1736913" y="203200"/>
                </a:lnTo>
                <a:lnTo>
                  <a:pt x="1606021" y="165100"/>
                </a:lnTo>
                <a:lnTo>
                  <a:pt x="1421145" y="114300"/>
                </a:lnTo>
                <a:lnTo>
                  <a:pt x="1824997" y="114300"/>
                </a:lnTo>
                <a:lnTo>
                  <a:pt x="1866165" y="139700"/>
                </a:lnTo>
                <a:lnTo>
                  <a:pt x="1906474" y="165100"/>
                </a:lnTo>
                <a:lnTo>
                  <a:pt x="1945892" y="177800"/>
                </a:lnTo>
                <a:lnTo>
                  <a:pt x="1984385" y="203200"/>
                </a:lnTo>
                <a:lnTo>
                  <a:pt x="2021919" y="228600"/>
                </a:lnTo>
                <a:lnTo>
                  <a:pt x="2058462" y="254000"/>
                </a:lnTo>
                <a:lnTo>
                  <a:pt x="2093979" y="292100"/>
                </a:lnTo>
                <a:lnTo>
                  <a:pt x="2128439" y="317500"/>
                </a:lnTo>
                <a:lnTo>
                  <a:pt x="2161806" y="342900"/>
                </a:lnTo>
                <a:lnTo>
                  <a:pt x="2194048" y="381000"/>
                </a:lnTo>
                <a:lnTo>
                  <a:pt x="2225133" y="419100"/>
                </a:lnTo>
                <a:lnTo>
                  <a:pt x="2255025" y="444500"/>
                </a:lnTo>
                <a:lnTo>
                  <a:pt x="2283693" y="482600"/>
                </a:lnTo>
                <a:lnTo>
                  <a:pt x="2311102" y="520700"/>
                </a:lnTo>
                <a:lnTo>
                  <a:pt x="2337220" y="558800"/>
                </a:lnTo>
                <a:lnTo>
                  <a:pt x="2362013" y="596900"/>
                </a:lnTo>
                <a:lnTo>
                  <a:pt x="2385448" y="635000"/>
                </a:lnTo>
                <a:lnTo>
                  <a:pt x="2407491" y="673100"/>
                </a:lnTo>
                <a:lnTo>
                  <a:pt x="2428110" y="711200"/>
                </a:lnTo>
                <a:lnTo>
                  <a:pt x="2447271" y="762000"/>
                </a:lnTo>
                <a:lnTo>
                  <a:pt x="2464940" y="800100"/>
                </a:lnTo>
                <a:lnTo>
                  <a:pt x="2481084" y="838200"/>
                </a:lnTo>
                <a:lnTo>
                  <a:pt x="2495671" y="889000"/>
                </a:lnTo>
                <a:lnTo>
                  <a:pt x="2508666" y="927100"/>
                </a:lnTo>
                <a:lnTo>
                  <a:pt x="2520037" y="977900"/>
                </a:lnTo>
                <a:lnTo>
                  <a:pt x="2529749" y="1028700"/>
                </a:lnTo>
                <a:lnTo>
                  <a:pt x="2537771" y="1066800"/>
                </a:lnTo>
                <a:lnTo>
                  <a:pt x="2544068" y="1117600"/>
                </a:lnTo>
                <a:lnTo>
                  <a:pt x="2548607" y="1168400"/>
                </a:lnTo>
                <a:lnTo>
                  <a:pt x="2551354" y="1206500"/>
                </a:lnTo>
                <a:lnTo>
                  <a:pt x="2552278" y="1257300"/>
                </a:lnTo>
                <a:lnTo>
                  <a:pt x="2551354" y="1308100"/>
                </a:lnTo>
                <a:lnTo>
                  <a:pt x="2548607" y="1358900"/>
                </a:lnTo>
                <a:lnTo>
                  <a:pt x="2544068" y="1409700"/>
                </a:lnTo>
                <a:lnTo>
                  <a:pt x="2537771" y="1447800"/>
                </a:lnTo>
                <a:lnTo>
                  <a:pt x="2529749" y="1498600"/>
                </a:lnTo>
                <a:lnTo>
                  <a:pt x="2520037" y="1549400"/>
                </a:lnTo>
                <a:lnTo>
                  <a:pt x="2508666" y="1587500"/>
                </a:lnTo>
                <a:lnTo>
                  <a:pt x="2495671" y="1638300"/>
                </a:lnTo>
                <a:lnTo>
                  <a:pt x="2481084" y="1676400"/>
                </a:lnTo>
                <a:lnTo>
                  <a:pt x="2464940" y="1714500"/>
                </a:lnTo>
                <a:lnTo>
                  <a:pt x="2447271" y="1765300"/>
                </a:lnTo>
                <a:lnTo>
                  <a:pt x="2428110" y="1803400"/>
                </a:lnTo>
                <a:lnTo>
                  <a:pt x="2407491" y="1841500"/>
                </a:lnTo>
                <a:lnTo>
                  <a:pt x="2385448" y="1879600"/>
                </a:lnTo>
                <a:lnTo>
                  <a:pt x="2362013" y="1930400"/>
                </a:lnTo>
                <a:lnTo>
                  <a:pt x="2337220" y="1968500"/>
                </a:lnTo>
                <a:lnTo>
                  <a:pt x="2311102" y="1993900"/>
                </a:lnTo>
                <a:lnTo>
                  <a:pt x="2283693" y="2032000"/>
                </a:lnTo>
                <a:lnTo>
                  <a:pt x="2255025" y="2070100"/>
                </a:lnTo>
                <a:lnTo>
                  <a:pt x="2225133" y="2108200"/>
                </a:lnTo>
                <a:lnTo>
                  <a:pt x="2194048" y="2133600"/>
                </a:lnTo>
                <a:lnTo>
                  <a:pt x="2161806" y="2171700"/>
                </a:lnTo>
                <a:lnTo>
                  <a:pt x="2128438" y="2197100"/>
                </a:lnTo>
                <a:lnTo>
                  <a:pt x="2093979" y="2235200"/>
                </a:lnTo>
                <a:lnTo>
                  <a:pt x="2058462" y="2260600"/>
                </a:lnTo>
                <a:lnTo>
                  <a:pt x="2021919" y="2286000"/>
                </a:lnTo>
                <a:lnTo>
                  <a:pt x="1984385" y="2311400"/>
                </a:lnTo>
                <a:lnTo>
                  <a:pt x="1945892" y="2336800"/>
                </a:lnTo>
                <a:lnTo>
                  <a:pt x="1906474" y="2362200"/>
                </a:lnTo>
                <a:lnTo>
                  <a:pt x="1866165" y="2387600"/>
                </a:lnTo>
                <a:lnTo>
                  <a:pt x="1824997" y="2400300"/>
                </a:lnTo>
                <a:lnTo>
                  <a:pt x="1804000" y="2413000"/>
                </a:lnTo>
                <a:close/>
              </a:path>
              <a:path w="2552700" h="2527300">
                <a:moveTo>
                  <a:pt x="1946914" y="901700"/>
                </a:moveTo>
                <a:lnTo>
                  <a:pt x="605363" y="901700"/>
                </a:lnTo>
                <a:lnTo>
                  <a:pt x="586525" y="889000"/>
                </a:lnTo>
                <a:lnTo>
                  <a:pt x="573818" y="876300"/>
                </a:lnTo>
                <a:lnTo>
                  <a:pt x="569158" y="850900"/>
                </a:lnTo>
                <a:lnTo>
                  <a:pt x="573818" y="825500"/>
                </a:lnTo>
                <a:lnTo>
                  <a:pt x="586525" y="812800"/>
                </a:lnTo>
                <a:lnTo>
                  <a:pt x="605363" y="800100"/>
                </a:lnTo>
                <a:lnTo>
                  <a:pt x="628418" y="787400"/>
                </a:lnTo>
                <a:lnTo>
                  <a:pt x="1923859" y="787400"/>
                </a:lnTo>
                <a:lnTo>
                  <a:pt x="1946914" y="800100"/>
                </a:lnTo>
                <a:lnTo>
                  <a:pt x="1965752" y="812800"/>
                </a:lnTo>
                <a:lnTo>
                  <a:pt x="1978459" y="825500"/>
                </a:lnTo>
                <a:lnTo>
                  <a:pt x="1983120" y="850900"/>
                </a:lnTo>
                <a:lnTo>
                  <a:pt x="1978459" y="876300"/>
                </a:lnTo>
                <a:lnTo>
                  <a:pt x="1965752" y="889000"/>
                </a:lnTo>
                <a:lnTo>
                  <a:pt x="1946914" y="901700"/>
                </a:lnTo>
                <a:close/>
              </a:path>
              <a:path w="2552700" h="2527300">
                <a:moveTo>
                  <a:pt x="1552263" y="1320800"/>
                </a:moveTo>
                <a:lnTo>
                  <a:pt x="628418" y="1320800"/>
                </a:lnTo>
                <a:lnTo>
                  <a:pt x="605363" y="1308100"/>
                </a:lnTo>
                <a:lnTo>
                  <a:pt x="586525" y="1295400"/>
                </a:lnTo>
                <a:lnTo>
                  <a:pt x="573818" y="1282700"/>
                </a:lnTo>
                <a:lnTo>
                  <a:pt x="569158" y="1257300"/>
                </a:lnTo>
                <a:lnTo>
                  <a:pt x="573818" y="1231900"/>
                </a:lnTo>
                <a:lnTo>
                  <a:pt x="586525" y="1219200"/>
                </a:lnTo>
                <a:lnTo>
                  <a:pt x="605363" y="1206500"/>
                </a:lnTo>
                <a:lnTo>
                  <a:pt x="1575318" y="1206500"/>
                </a:lnTo>
                <a:lnTo>
                  <a:pt x="1594156" y="1219200"/>
                </a:lnTo>
                <a:lnTo>
                  <a:pt x="1606863" y="1231900"/>
                </a:lnTo>
                <a:lnTo>
                  <a:pt x="1611524" y="1257300"/>
                </a:lnTo>
                <a:lnTo>
                  <a:pt x="1606863" y="1282700"/>
                </a:lnTo>
                <a:lnTo>
                  <a:pt x="1594156" y="1295400"/>
                </a:lnTo>
                <a:lnTo>
                  <a:pt x="1575318" y="1308100"/>
                </a:lnTo>
                <a:lnTo>
                  <a:pt x="1552263" y="1320800"/>
                </a:lnTo>
                <a:close/>
              </a:path>
              <a:path w="2552700" h="2527300">
                <a:moveTo>
                  <a:pt x="1946914" y="1727200"/>
                </a:moveTo>
                <a:lnTo>
                  <a:pt x="605363" y="1727200"/>
                </a:lnTo>
                <a:lnTo>
                  <a:pt x="586525" y="1714500"/>
                </a:lnTo>
                <a:lnTo>
                  <a:pt x="573818" y="1689100"/>
                </a:lnTo>
                <a:lnTo>
                  <a:pt x="569158" y="1676400"/>
                </a:lnTo>
                <a:lnTo>
                  <a:pt x="573818" y="1651000"/>
                </a:lnTo>
                <a:lnTo>
                  <a:pt x="586525" y="1625600"/>
                </a:lnTo>
                <a:lnTo>
                  <a:pt x="605363" y="1612900"/>
                </a:lnTo>
                <a:lnTo>
                  <a:pt x="1946914" y="1612900"/>
                </a:lnTo>
                <a:lnTo>
                  <a:pt x="1965752" y="1625600"/>
                </a:lnTo>
                <a:lnTo>
                  <a:pt x="1978459" y="1651000"/>
                </a:lnTo>
                <a:lnTo>
                  <a:pt x="1983120" y="1676400"/>
                </a:lnTo>
                <a:lnTo>
                  <a:pt x="1978459" y="1689100"/>
                </a:lnTo>
                <a:lnTo>
                  <a:pt x="1965752" y="1714500"/>
                </a:lnTo>
                <a:lnTo>
                  <a:pt x="1946914" y="172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2"/>
          <p:cNvGrpSpPr/>
          <p:nvPr/>
        </p:nvGrpSpPr>
        <p:grpSpPr>
          <a:xfrm>
            <a:off x="0" y="9236075"/>
            <a:ext cx="2428240" cy="1531620"/>
            <a:chOff x="17676224" y="765822"/>
            <a:chExt cx="2428240" cy="1531620"/>
          </a:xfrm>
          <a:scene3d>
            <a:camera prst="orthographicFront">
              <a:rot lat="298855" lon="301140" rev="10826214"/>
            </a:camera>
            <a:lightRig rig="threePt" dir="t"/>
          </a:scene3d>
        </p:grpSpPr>
        <p:sp>
          <p:nvSpPr>
            <p:cNvPr id="18" name="object 13"/>
            <p:cNvSpPr/>
            <p:nvPr/>
          </p:nvSpPr>
          <p:spPr>
            <a:xfrm>
              <a:off x="17676224" y="765822"/>
              <a:ext cx="1531620" cy="1531620"/>
            </a:xfrm>
            <a:custGeom>
              <a:avLst/>
              <a:gdLst/>
              <a:ahLst/>
              <a:cxnLst/>
              <a:rect l="l" t="t" r="r" b="b"/>
              <a:pathLst>
                <a:path w="1531619" h="1531620">
                  <a:moveTo>
                    <a:pt x="782250" y="0"/>
                  </a:moveTo>
                  <a:lnTo>
                    <a:pt x="829483" y="2447"/>
                  </a:lnTo>
                  <a:lnTo>
                    <a:pt x="876031" y="7754"/>
                  </a:lnTo>
                  <a:lnTo>
                    <a:pt x="921794" y="15840"/>
                  </a:lnTo>
                  <a:lnTo>
                    <a:pt x="966674" y="26626"/>
                  </a:lnTo>
                  <a:lnTo>
                    <a:pt x="1010571" y="40031"/>
                  </a:lnTo>
                  <a:lnTo>
                    <a:pt x="1053389" y="55976"/>
                  </a:lnTo>
                  <a:lnTo>
                    <a:pt x="1095028" y="74380"/>
                  </a:lnTo>
                  <a:lnTo>
                    <a:pt x="1135389" y="95165"/>
                  </a:lnTo>
                  <a:lnTo>
                    <a:pt x="1174375" y="118249"/>
                  </a:lnTo>
                  <a:lnTo>
                    <a:pt x="1211886" y="143554"/>
                  </a:lnTo>
                  <a:lnTo>
                    <a:pt x="1247823" y="170999"/>
                  </a:lnTo>
                  <a:lnTo>
                    <a:pt x="1282089" y="200504"/>
                  </a:lnTo>
                  <a:lnTo>
                    <a:pt x="1314585" y="231989"/>
                  </a:lnTo>
                  <a:lnTo>
                    <a:pt x="1345212" y="265375"/>
                  </a:lnTo>
                  <a:lnTo>
                    <a:pt x="1373872" y="300581"/>
                  </a:lnTo>
                  <a:lnTo>
                    <a:pt x="1400466" y="337528"/>
                  </a:lnTo>
                  <a:lnTo>
                    <a:pt x="1424895" y="376135"/>
                  </a:lnTo>
                  <a:lnTo>
                    <a:pt x="1447061" y="416324"/>
                  </a:lnTo>
                  <a:lnTo>
                    <a:pt x="1466866" y="458013"/>
                  </a:lnTo>
                  <a:lnTo>
                    <a:pt x="1484210" y="501124"/>
                  </a:lnTo>
                  <a:lnTo>
                    <a:pt x="1498996" y="545575"/>
                  </a:lnTo>
                  <a:lnTo>
                    <a:pt x="1511125" y="591288"/>
                  </a:lnTo>
                  <a:lnTo>
                    <a:pt x="1520497" y="638182"/>
                  </a:lnTo>
                  <a:lnTo>
                    <a:pt x="1527015" y="686178"/>
                  </a:lnTo>
                  <a:lnTo>
                    <a:pt x="1530537" y="734476"/>
                  </a:lnTo>
                  <a:lnTo>
                    <a:pt x="1531038" y="782286"/>
                  </a:lnTo>
                  <a:lnTo>
                    <a:pt x="1528598" y="829509"/>
                  </a:lnTo>
                  <a:lnTo>
                    <a:pt x="1523298" y="876048"/>
                  </a:lnTo>
                  <a:lnTo>
                    <a:pt x="1515217" y="921803"/>
                  </a:lnTo>
                  <a:lnTo>
                    <a:pt x="1504436" y="966677"/>
                  </a:lnTo>
                  <a:lnTo>
                    <a:pt x="1491035" y="1010569"/>
                  </a:lnTo>
                  <a:lnTo>
                    <a:pt x="1475093" y="1053382"/>
                  </a:lnTo>
                  <a:lnTo>
                    <a:pt x="1456690" y="1095017"/>
                  </a:lnTo>
                  <a:lnTo>
                    <a:pt x="1435906" y="1135376"/>
                  </a:lnTo>
                  <a:lnTo>
                    <a:pt x="1412822" y="1174360"/>
                  </a:lnTo>
                  <a:lnTo>
                    <a:pt x="1387518" y="1211869"/>
                  </a:lnTo>
                  <a:lnTo>
                    <a:pt x="1360072" y="1247807"/>
                  </a:lnTo>
                  <a:lnTo>
                    <a:pt x="1330566" y="1282073"/>
                  </a:lnTo>
                  <a:lnTo>
                    <a:pt x="1299079" y="1314570"/>
                  </a:lnTo>
                  <a:lnTo>
                    <a:pt x="1265691" y="1345199"/>
                  </a:lnTo>
                  <a:lnTo>
                    <a:pt x="1230482" y="1373861"/>
                  </a:lnTo>
                  <a:lnTo>
                    <a:pt x="1193533" y="1400457"/>
                  </a:lnTo>
                  <a:lnTo>
                    <a:pt x="1154922" y="1424890"/>
                  </a:lnTo>
                  <a:lnTo>
                    <a:pt x="1114731" y="1447060"/>
                  </a:lnTo>
                  <a:lnTo>
                    <a:pt x="1073038" y="1466868"/>
                  </a:lnTo>
                  <a:lnTo>
                    <a:pt x="1029925" y="1484217"/>
                  </a:lnTo>
                  <a:lnTo>
                    <a:pt x="985470" y="1499008"/>
                  </a:lnTo>
                  <a:lnTo>
                    <a:pt x="939755" y="1511141"/>
                  </a:lnTo>
                  <a:lnTo>
                    <a:pt x="892858" y="1520519"/>
                  </a:lnTo>
                  <a:lnTo>
                    <a:pt x="844861" y="1527042"/>
                  </a:lnTo>
                  <a:lnTo>
                    <a:pt x="796556" y="1530563"/>
                  </a:lnTo>
                  <a:lnTo>
                    <a:pt x="748740" y="1531064"/>
                  </a:lnTo>
                  <a:lnTo>
                    <a:pt x="701511" y="1528625"/>
                  </a:lnTo>
                  <a:lnTo>
                    <a:pt x="654968" y="1523325"/>
                  </a:lnTo>
                  <a:lnTo>
                    <a:pt x="609209" y="1515245"/>
                  </a:lnTo>
                  <a:lnTo>
                    <a:pt x="564332" y="1504464"/>
                  </a:lnTo>
                  <a:lnTo>
                    <a:pt x="520438" y="1491064"/>
                  </a:lnTo>
                  <a:lnTo>
                    <a:pt x="477623" y="1475123"/>
                  </a:lnTo>
                  <a:lnTo>
                    <a:pt x="435986" y="1456721"/>
                  </a:lnTo>
                  <a:lnTo>
                    <a:pt x="395627" y="1435939"/>
                  </a:lnTo>
                  <a:lnTo>
                    <a:pt x="361039" y="1415459"/>
                  </a:lnTo>
                  <a:lnTo>
                    <a:pt x="784460" y="1415459"/>
                  </a:lnTo>
                  <a:lnTo>
                    <a:pt x="832897" y="1412190"/>
                  </a:lnTo>
                  <a:lnTo>
                    <a:pt x="880969" y="1405396"/>
                  </a:lnTo>
                  <a:lnTo>
                    <a:pt x="927720" y="1395237"/>
                  </a:lnTo>
                  <a:lnTo>
                    <a:pt x="973036" y="1381851"/>
                  </a:lnTo>
                  <a:lnTo>
                    <a:pt x="1016805" y="1365375"/>
                  </a:lnTo>
                  <a:lnTo>
                    <a:pt x="1058915" y="1345948"/>
                  </a:lnTo>
                  <a:lnTo>
                    <a:pt x="1099254" y="1323708"/>
                  </a:lnTo>
                  <a:lnTo>
                    <a:pt x="1137709" y="1298794"/>
                  </a:lnTo>
                  <a:lnTo>
                    <a:pt x="1174169" y="1271345"/>
                  </a:lnTo>
                  <a:lnTo>
                    <a:pt x="1208521" y="1241497"/>
                  </a:lnTo>
                  <a:lnTo>
                    <a:pt x="1240653" y="1209390"/>
                  </a:lnTo>
                  <a:lnTo>
                    <a:pt x="1270454" y="1175163"/>
                  </a:lnTo>
                  <a:lnTo>
                    <a:pt x="1297810" y="1138952"/>
                  </a:lnTo>
                  <a:lnTo>
                    <a:pt x="1322609" y="1100898"/>
                  </a:lnTo>
                  <a:lnTo>
                    <a:pt x="1344740" y="1061137"/>
                  </a:lnTo>
                  <a:lnTo>
                    <a:pt x="1364090" y="1019809"/>
                  </a:lnTo>
                  <a:lnTo>
                    <a:pt x="1380547" y="977051"/>
                  </a:lnTo>
                  <a:lnTo>
                    <a:pt x="1393999" y="933003"/>
                  </a:lnTo>
                  <a:lnTo>
                    <a:pt x="1404333" y="887802"/>
                  </a:lnTo>
                  <a:lnTo>
                    <a:pt x="1411438" y="841586"/>
                  </a:lnTo>
                  <a:lnTo>
                    <a:pt x="1415202" y="794495"/>
                  </a:lnTo>
                  <a:lnTo>
                    <a:pt x="1415511" y="746666"/>
                  </a:lnTo>
                  <a:lnTo>
                    <a:pt x="1412254" y="698238"/>
                  </a:lnTo>
                  <a:lnTo>
                    <a:pt x="1405454" y="650148"/>
                  </a:lnTo>
                  <a:lnTo>
                    <a:pt x="1395288" y="603384"/>
                  </a:lnTo>
                  <a:lnTo>
                    <a:pt x="1381895" y="558058"/>
                  </a:lnTo>
                  <a:lnTo>
                    <a:pt x="1365411" y="514280"/>
                  </a:lnTo>
                  <a:lnTo>
                    <a:pt x="1345977" y="472163"/>
                  </a:lnTo>
                  <a:lnTo>
                    <a:pt x="1323729" y="431820"/>
                  </a:lnTo>
                  <a:lnTo>
                    <a:pt x="1298808" y="393362"/>
                  </a:lnTo>
                  <a:lnTo>
                    <a:pt x="1271349" y="356900"/>
                  </a:lnTo>
                  <a:lnTo>
                    <a:pt x="1241493" y="322548"/>
                  </a:lnTo>
                  <a:lnTo>
                    <a:pt x="1209377" y="290417"/>
                  </a:lnTo>
                  <a:lnTo>
                    <a:pt x="1175140" y="260619"/>
                  </a:lnTo>
                  <a:lnTo>
                    <a:pt x="1138920" y="233267"/>
                  </a:lnTo>
                  <a:lnTo>
                    <a:pt x="1100856" y="208471"/>
                  </a:lnTo>
                  <a:lnTo>
                    <a:pt x="1061084" y="186344"/>
                  </a:lnTo>
                  <a:lnTo>
                    <a:pt x="1019745" y="166998"/>
                  </a:lnTo>
                  <a:lnTo>
                    <a:pt x="976976" y="150546"/>
                  </a:lnTo>
                  <a:lnTo>
                    <a:pt x="932916" y="137098"/>
                  </a:lnTo>
                  <a:lnTo>
                    <a:pt x="887702" y="126767"/>
                  </a:lnTo>
                  <a:lnTo>
                    <a:pt x="841474" y="119666"/>
                  </a:lnTo>
                  <a:lnTo>
                    <a:pt x="794369" y="115905"/>
                  </a:lnTo>
                  <a:lnTo>
                    <a:pt x="361164" y="115597"/>
                  </a:lnTo>
                  <a:lnTo>
                    <a:pt x="376095" y="106148"/>
                  </a:lnTo>
                  <a:lnTo>
                    <a:pt x="416281" y="83980"/>
                  </a:lnTo>
                  <a:lnTo>
                    <a:pt x="457969" y="64172"/>
                  </a:lnTo>
                  <a:lnTo>
                    <a:pt x="501077" y="46824"/>
                  </a:lnTo>
                  <a:lnTo>
                    <a:pt x="545526" y="32035"/>
                  </a:lnTo>
                  <a:lnTo>
                    <a:pt x="591236" y="19902"/>
                  </a:lnTo>
                  <a:lnTo>
                    <a:pt x="638127" y="10525"/>
                  </a:lnTo>
                  <a:lnTo>
                    <a:pt x="686119" y="4002"/>
                  </a:lnTo>
                  <a:lnTo>
                    <a:pt x="734429" y="491"/>
                  </a:lnTo>
                  <a:lnTo>
                    <a:pt x="782250" y="0"/>
                  </a:lnTo>
                  <a:close/>
                </a:path>
                <a:path w="1531619" h="1531620">
                  <a:moveTo>
                    <a:pt x="361164" y="115597"/>
                  </a:moveTo>
                  <a:lnTo>
                    <a:pt x="746526" y="115597"/>
                  </a:lnTo>
                  <a:lnTo>
                    <a:pt x="698083" y="118854"/>
                  </a:lnTo>
                  <a:lnTo>
                    <a:pt x="650011" y="125660"/>
                  </a:lnTo>
                  <a:lnTo>
                    <a:pt x="603261" y="135829"/>
                  </a:lnTo>
                  <a:lnTo>
                    <a:pt x="557947" y="149225"/>
                  </a:lnTo>
                  <a:lnTo>
                    <a:pt x="514179" y="165709"/>
                  </a:lnTo>
                  <a:lnTo>
                    <a:pt x="472072" y="185143"/>
                  </a:lnTo>
                  <a:lnTo>
                    <a:pt x="431736" y="207389"/>
                  </a:lnTo>
                  <a:lnTo>
                    <a:pt x="393284" y="232308"/>
                  </a:lnTo>
                  <a:lnTo>
                    <a:pt x="356827" y="259763"/>
                  </a:lnTo>
                  <a:lnTo>
                    <a:pt x="322479" y="289615"/>
                  </a:lnTo>
                  <a:lnTo>
                    <a:pt x="290351" y="321726"/>
                  </a:lnTo>
                  <a:lnTo>
                    <a:pt x="260556" y="355959"/>
                  </a:lnTo>
                  <a:lnTo>
                    <a:pt x="233205" y="392174"/>
                  </a:lnTo>
                  <a:lnTo>
                    <a:pt x="208411" y="430235"/>
                  </a:lnTo>
                  <a:lnTo>
                    <a:pt x="186286" y="470002"/>
                  </a:lnTo>
                  <a:lnTo>
                    <a:pt x="166941" y="511337"/>
                  </a:lnTo>
                  <a:lnTo>
                    <a:pt x="150490" y="554103"/>
                  </a:lnTo>
                  <a:lnTo>
                    <a:pt x="137044" y="598160"/>
                  </a:lnTo>
                  <a:lnTo>
                    <a:pt x="126716" y="643372"/>
                  </a:lnTo>
                  <a:lnTo>
                    <a:pt x="119618" y="689600"/>
                  </a:lnTo>
                  <a:lnTo>
                    <a:pt x="115861" y="736706"/>
                  </a:lnTo>
                  <a:lnTo>
                    <a:pt x="115558" y="784551"/>
                  </a:lnTo>
                  <a:lnTo>
                    <a:pt x="118821" y="832998"/>
                  </a:lnTo>
                  <a:lnTo>
                    <a:pt x="125615" y="881075"/>
                  </a:lnTo>
                  <a:lnTo>
                    <a:pt x="135775" y="927827"/>
                  </a:lnTo>
                  <a:lnTo>
                    <a:pt x="149164" y="973144"/>
                  </a:lnTo>
                  <a:lnTo>
                    <a:pt x="165642" y="1016912"/>
                  </a:lnTo>
                  <a:lnTo>
                    <a:pt x="185072" y="1059019"/>
                  </a:lnTo>
                  <a:lnTo>
                    <a:pt x="207316" y="1099355"/>
                  </a:lnTo>
                  <a:lnTo>
                    <a:pt x="232234" y="1137805"/>
                  </a:lnTo>
                  <a:lnTo>
                    <a:pt x="259776" y="1174360"/>
                  </a:lnTo>
                  <a:lnTo>
                    <a:pt x="289541" y="1208604"/>
                  </a:lnTo>
                  <a:lnTo>
                    <a:pt x="321653" y="1240729"/>
                  </a:lnTo>
                  <a:lnTo>
                    <a:pt x="355887" y="1270520"/>
                  </a:lnTo>
                  <a:lnTo>
                    <a:pt x="392104" y="1297866"/>
                  </a:lnTo>
                  <a:lnTo>
                    <a:pt x="430166" y="1322656"/>
                  </a:lnTo>
                  <a:lnTo>
                    <a:pt x="469933" y="1344775"/>
                  </a:lnTo>
                  <a:lnTo>
                    <a:pt x="511269" y="1364114"/>
                  </a:lnTo>
                  <a:lnTo>
                    <a:pt x="554034" y="1380559"/>
                  </a:lnTo>
                  <a:lnTo>
                    <a:pt x="598090" y="1393999"/>
                  </a:lnTo>
                  <a:lnTo>
                    <a:pt x="643299" y="1404320"/>
                  </a:lnTo>
                  <a:lnTo>
                    <a:pt x="689523" y="1411413"/>
                  </a:lnTo>
                  <a:lnTo>
                    <a:pt x="736623" y="1415163"/>
                  </a:lnTo>
                  <a:lnTo>
                    <a:pt x="784460" y="1415459"/>
                  </a:lnTo>
                  <a:lnTo>
                    <a:pt x="361039" y="1415459"/>
                  </a:lnTo>
                  <a:lnTo>
                    <a:pt x="319135" y="1387554"/>
                  </a:lnTo>
                  <a:lnTo>
                    <a:pt x="283198" y="1360111"/>
                  </a:lnTo>
                  <a:lnTo>
                    <a:pt x="248934" y="1330607"/>
                  </a:lnTo>
                  <a:lnTo>
                    <a:pt x="216439" y="1299123"/>
                  </a:lnTo>
                  <a:lnTo>
                    <a:pt x="185813" y="1265739"/>
                  </a:lnTo>
                  <a:lnTo>
                    <a:pt x="157154" y="1230534"/>
                  </a:lnTo>
                  <a:lnTo>
                    <a:pt x="130561" y="1193588"/>
                  </a:lnTo>
                  <a:lnTo>
                    <a:pt x="106132" y="1154982"/>
                  </a:lnTo>
                  <a:lnTo>
                    <a:pt x="83966" y="1114795"/>
                  </a:lnTo>
                  <a:lnTo>
                    <a:pt x="64161" y="1073108"/>
                  </a:lnTo>
                  <a:lnTo>
                    <a:pt x="46817" y="1030000"/>
                  </a:lnTo>
                  <a:lnTo>
                    <a:pt x="32031" y="985551"/>
                  </a:lnTo>
                  <a:lnTo>
                    <a:pt x="19903" y="939842"/>
                  </a:lnTo>
                  <a:lnTo>
                    <a:pt x="10530" y="892952"/>
                  </a:lnTo>
                  <a:lnTo>
                    <a:pt x="4012" y="844962"/>
                  </a:lnTo>
                  <a:lnTo>
                    <a:pt x="496" y="796648"/>
                  </a:lnTo>
                  <a:lnTo>
                    <a:pt x="0" y="748824"/>
                  </a:lnTo>
                  <a:lnTo>
                    <a:pt x="2443" y="701588"/>
                  </a:lnTo>
                  <a:lnTo>
                    <a:pt x="7745" y="655038"/>
                  </a:lnTo>
                  <a:lnTo>
                    <a:pt x="15828" y="609273"/>
                  </a:lnTo>
                  <a:lnTo>
                    <a:pt x="26610" y="564391"/>
                  </a:lnTo>
                  <a:lnTo>
                    <a:pt x="40013" y="520492"/>
                  </a:lnTo>
                  <a:lnTo>
                    <a:pt x="55955" y="477672"/>
                  </a:lnTo>
                  <a:lnTo>
                    <a:pt x="74357" y="436032"/>
                  </a:lnTo>
                  <a:lnTo>
                    <a:pt x="95139" y="395669"/>
                  </a:lnTo>
                  <a:lnTo>
                    <a:pt x="118222" y="356682"/>
                  </a:lnTo>
                  <a:lnTo>
                    <a:pt x="143525" y="319170"/>
                  </a:lnTo>
                  <a:lnTo>
                    <a:pt x="170968" y="283231"/>
                  </a:lnTo>
                  <a:lnTo>
                    <a:pt x="200471" y="248964"/>
                  </a:lnTo>
                  <a:lnTo>
                    <a:pt x="231955" y="216466"/>
                  </a:lnTo>
                  <a:lnTo>
                    <a:pt x="265339" y="185837"/>
                  </a:lnTo>
                  <a:lnTo>
                    <a:pt x="300543" y="157176"/>
                  </a:lnTo>
                  <a:lnTo>
                    <a:pt x="337489" y="130580"/>
                  </a:lnTo>
                  <a:lnTo>
                    <a:pt x="361164" y="1155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4"/>
            <p:cNvSpPr/>
            <p:nvPr/>
          </p:nvSpPr>
          <p:spPr>
            <a:xfrm>
              <a:off x="18435302" y="1466578"/>
              <a:ext cx="1669414" cy="130175"/>
            </a:xfrm>
            <a:custGeom>
              <a:avLst/>
              <a:gdLst/>
              <a:ahLst/>
              <a:cxnLst/>
              <a:rect l="l" t="t" r="r" b="b"/>
              <a:pathLst>
                <a:path w="1669415" h="130175">
                  <a:moveTo>
                    <a:pt x="0" y="0"/>
                  </a:moveTo>
                  <a:lnTo>
                    <a:pt x="1668797" y="0"/>
                  </a:lnTo>
                  <a:lnTo>
                    <a:pt x="1668797" y="129577"/>
                  </a:lnTo>
                  <a:lnTo>
                    <a:pt x="0" y="12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733292" y="5750937"/>
            <a:ext cx="1230391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Теория — это когда все известно, но ничего не работает. Практика — это когда все работает, но никто не знает почему. </a:t>
            </a:r>
            <a:endParaRPr lang="ru-RU" sz="4000" b="1" dirty="0" smtClean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4000" b="1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Мы </a:t>
            </a:r>
            <a:r>
              <a:rPr lang="ru-RU" sz="4000" b="1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же объединяем теорию и практику: ничего не работает... и никто не знает почему</a:t>
            </a:r>
            <a:r>
              <a:rPr lang="ru-RU" sz="4000" b="1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!</a:t>
            </a:r>
          </a:p>
          <a:p>
            <a:r>
              <a:rPr lang="ru-RU" sz="4000" b="1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4000" b="1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					</a:t>
            </a:r>
            <a:r>
              <a:rPr lang="ru-RU" sz="4000" b="1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</a:t>
            </a:r>
            <a:r>
              <a:rPr lang="ru-RU" sz="4000" b="1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Артем Швецов</a:t>
            </a:r>
            <a:endParaRPr lang="ru-RU" sz="4000" b="1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106" name="Picture 10" descr="https://mmore.club/styles/default/xenforo/HD_smilies/new_russia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7836" y="7281862"/>
            <a:ext cx="4221956" cy="297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thumbs.gfycat.com/ArtisticIncomparableDevilfish-size_restricted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6735" y="683981"/>
            <a:ext cx="4270226" cy="263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22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6649" y="3121058"/>
            <a:ext cx="3876931" cy="40432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06168" y="3140696"/>
            <a:ext cx="4024746" cy="411479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-12700" y="733350"/>
            <a:ext cx="5031740" cy="1344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5" dirty="0"/>
              <a:t>th</a:t>
            </a:r>
            <a:r>
              <a:rPr spc="-345" dirty="0"/>
              <a:t>e</a:t>
            </a:r>
            <a:r>
              <a:rPr spc="-1140" dirty="0"/>
              <a:t> </a:t>
            </a:r>
            <a:r>
              <a:rPr spc="-204" dirty="0"/>
              <a:t>t</a:t>
            </a:r>
            <a:r>
              <a:rPr spc="-490" dirty="0"/>
              <a:t>ea</a:t>
            </a:r>
            <a:r>
              <a:rPr spc="-645" dirty="0"/>
              <a:t>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09061" y="2400312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Отдел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spc="-204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разработки</a:t>
            </a:r>
            <a:endParaRPr lang="ru-RU" sz="36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1659" y="5654675"/>
            <a:ext cx="3902628" cy="390262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7059" y="5654675"/>
            <a:ext cx="3083177" cy="36456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090650" y="9769475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Отдел </a:t>
            </a:r>
            <a:r>
              <a:rPr lang="en-US" sz="36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ML</a:t>
            </a:r>
            <a:endParaRPr lang="ru-RU" sz="36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2254" y="7225238"/>
            <a:ext cx="2069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Милана</a:t>
            </a:r>
            <a:endParaRPr lang="ru-RU" sz="20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83831" y="7277444"/>
            <a:ext cx="2069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Александр</a:t>
            </a:r>
            <a:endParaRPr lang="ru-RU" sz="20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67850" y="7277444"/>
            <a:ext cx="2069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Антонио</a:t>
            </a:r>
            <a:endParaRPr lang="ru-RU" sz="20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18" y="3139980"/>
            <a:ext cx="3508308" cy="411551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283700" y="1116609"/>
            <a:ext cx="1082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ИСИТОВЦЫ ПРЕЗИДЕНТЫ МИРА</a:t>
            </a:r>
            <a:endParaRPr lang="ru-RU" sz="4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 txBox="1"/>
          <p:nvPr/>
        </p:nvSpPr>
        <p:spPr>
          <a:xfrm>
            <a:off x="2" y="317293"/>
            <a:ext cx="20104200" cy="115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50" b="1" dirty="0" smtClean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Why</a:t>
            </a:r>
            <a:r>
              <a:rPr lang="ru-RU" sz="7450" b="1" dirty="0" smtClean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sz="7450" b="1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2" name="Google Shape;8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203" y="2643900"/>
            <a:ext cx="17649799" cy="8817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666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2700" y="811882"/>
            <a:ext cx="4578350" cy="1344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650" b="1" spc="-355" dirty="0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sz="8650" b="1" spc="-3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8650" b="1" spc="-1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650" b="1" spc="-204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8650" b="1" spc="-6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8650" b="1" spc="-295" dirty="0">
                <a:solidFill>
                  <a:srgbClr val="FFFFFF"/>
                </a:solidFill>
                <a:latin typeface="Verdana"/>
                <a:cs typeface="Verdana"/>
              </a:rPr>
              <a:t>sk</a:t>
            </a:r>
            <a:endParaRPr sz="8650" dirty="0">
              <a:latin typeface="Verdana"/>
              <a:cs typeface="Verdan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79850" y="4130675"/>
            <a:ext cx="12039600" cy="276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ru-RU" sz="8670" b="1" spc="-295" dirty="0" smtClean="0">
                <a:solidFill>
                  <a:srgbClr val="FFFFFF"/>
                </a:solidFill>
                <a:latin typeface="Verdana"/>
                <a:cs typeface="Verdana"/>
              </a:rPr>
              <a:t>Детекция мишек </a:t>
            </a:r>
          </a:p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ru-RU" sz="8670" b="1" spc="-295" dirty="0" smtClean="0">
                <a:solidFill>
                  <a:srgbClr val="FFFFFF"/>
                </a:solidFill>
                <a:latin typeface="Verdana"/>
                <a:cs typeface="Verdana"/>
              </a:rPr>
              <a:t>с помощью ИИ</a:t>
            </a:r>
            <a:endParaRPr lang="en-US" sz="867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700" y="811882"/>
            <a:ext cx="7614920" cy="1344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5" dirty="0"/>
              <a:t>th</a:t>
            </a:r>
            <a:r>
              <a:rPr spc="-345" dirty="0"/>
              <a:t>e</a:t>
            </a:r>
            <a:r>
              <a:rPr spc="-1140" dirty="0"/>
              <a:t> </a:t>
            </a:r>
            <a:r>
              <a:rPr spc="35" dirty="0"/>
              <a:t>p</a:t>
            </a:r>
            <a:r>
              <a:rPr spc="-690" dirty="0"/>
              <a:t>r</a:t>
            </a:r>
            <a:r>
              <a:rPr spc="-80" dirty="0"/>
              <a:t>obl</a:t>
            </a:r>
            <a:r>
              <a:rPr spc="-434" dirty="0"/>
              <a:t>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574" y="8839401"/>
            <a:ext cx="3488690" cy="12777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400"/>
              </a:lnSpc>
              <a:spcBef>
                <a:spcPts val="100"/>
              </a:spcBef>
            </a:pPr>
            <a:r>
              <a:rPr lang="ru-RU" sz="3000" spc="140" dirty="0">
                <a:solidFill>
                  <a:srgbClr val="FFFFFF"/>
                </a:solidFill>
                <a:latin typeface="Lucida Console"/>
                <a:cs typeface="Lucida Console"/>
              </a:rPr>
              <a:t>в</a:t>
            </a:r>
            <a:r>
              <a:rPr lang="ru-RU" sz="3000" spc="140" dirty="0" smtClean="0">
                <a:solidFill>
                  <a:srgbClr val="FFFFFF"/>
                </a:solidFill>
                <a:latin typeface="Lucida Console"/>
                <a:cs typeface="Lucida Console"/>
              </a:rPr>
              <a:t>ыборки с медведями</a:t>
            </a:r>
            <a:endParaRPr sz="3000" dirty="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1574" y="6525059"/>
            <a:ext cx="3224530" cy="237052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89125" algn="ctr">
              <a:lnSpc>
                <a:spcPct val="100000"/>
              </a:lnSpc>
              <a:spcBef>
                <a:spcPts val="105"/>
              </a:spcBef>
            </a:pPr>
            <a:r>
              <a:rPr sz="8650" b="1" spc="-994" dirty="0" smtClean="0">
                <a:solidFill>
                  <a:srgbClr val="FFFFFF"/>
                </a:solidFill>
                <a:latin typeface="Verdana"/>
                <a:cs typeface="Verdana"/>
              </a:rPr>
              <a:t>01</a:t>
            </a:r>
          </a:p>
          <a:p>
            <a:pPr marL="12700">
              <a:lnSpc>
                <a:spcPct val="100000"/>
              </a:lnSpc>
              <a:spcBef>
                <a:spcPts val="4390"/>
              </a:spcBef>
            </a:pPr>
            <a:r>
              <a:rPr lang="ru-RU" sz="3000" spc="140" dirty="0" smtClean="0">
                <a:solidFill>
                  <a:srgbClr val="FFFFFF"/>
                </a:solidFill>
                <a:latin typeface="Lucida Console"/>
                <a:cs typeface="Lucida Console"/>
              </a:rPr>
              <a:t>Малый объем</a:t>
            </a:r>
            <a:endParaRPr sz="3000" dirty="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18693" y="6525059"/>
            <a:ext cx="4973320" cy="29829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5125" algn="ctr">
              <a:lnSpc>
                <a:spcPct val="100000"/>
              </a:lnSpc>
              <a:spcBef>
                <a:spcPts val="105"/>
              </a:spcBef>
            </a:pPr>
            <a:r>
              <a:rPr sz="8650" b="1" spc="-114" dirty="0">
                <a:solidFill>
                  <a:srgbClr val="FFFFFF"/>
                </a:solidFill>
                <a:latin typeface="Verdana"/>
                <a:cs typeface="Verdana"/>
              </a:rPr>
              <a:t>02</a:t>
            </a:r>
            <a:endParaRPr sz="8650" dirty="0">
              <a:latin typeface="Verdana"/>
              <a:cs typeface="Verdana"/>
            </a:endParaRPr>
          </a:p>
          <a:p>
            <a:pPr marL="12700" marR="5080">
              <a:lnSpc>
                <a:spcPct val="133100"/>
              </a:lnSpc>
              <a:spcBef>
                <a:spcPts val="3200"/>
              </a:spcBef>
            </a:pPr>
            <a:r>
              <a:rPr lang="ru-RU" sz="3000" spc="140" dirty="0" smtClean="0">
                <a:solidFill>
                  <a:srgbClr val="FFFFFF"/>
                </a:solidFill>
                <a:latin typeface="Lucida Console"/>
                <a:cs typeface="Lucida Console"/>
              </a:rPr>
              <a:t>Огромный </a:t>
            </a:r>
            <a:r>
              <a:rPr lang="ru-RU" sz="3000" spc="140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дизбаланс</a:t>
            </a:r>
            <a:r>
              <a:rPr lang="ru-RU" sz="3000" spc="140" dirty="0" smtClean="0">
                <a:solidFill>
                  <a:srgbClr val="FFFFFF"/>
                </a:solidFill>
                <a:latin typeface="Lucida Console"/>
                <a:cs typeface="Lucida Console"/>
              </a:rPr>
              <a:t> классов</a:t>
            </a:r>
            <a:endParaRPr sz="3000" dirty="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63788" y="6525059"/>
            <a:ext cx="3989261" cy="29829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81505" algn="ctr">
              <a:lnSpc>
                <a:spcPct val="100000"/>
              </a:lnSpc>
              <a:spcBef>
                <a:spcPts val="105"/>
              </a:spcBef>
            </a:pPr>
            <a:r>
              <a:rPr sz="8650" b="1" spc="-114" dirty="0">
                <a:solidFill>
                  <a:srgbClr val="FFFFFF"/>
                </a:solidFill>
                <a:latin typeface="Verdana"/>
                <a:cs typeface="Verdana"/>
              </a:rPr>
              <a:t>03</a:t>
            </a:r>
            <a:endParaRPr sz="8650" dirty="0">
              <a:latin typeface="Verdana"/>
              <a:cs typeface="Verdana"/>
            </a:endParaRPr>
          </a:p>
          <a:p>
            <a:pPr marL="12700" marR="946150">
              <a:lnSpc>
                <a:spcPct val="133100"/>
              </a:lnSpc>
              <a:spcBef>
                <a:spcPts val="3200"/>
              </a:spcBef>
            </a:pPr>
            <a:r>
              <a:rPr lang="ru-RU" sz="3000" spc="140" dirty="0" smtClean="0">
                <a:solidFill>
                  <a:srgbClr val="FFFFFF"/>
                </a:solidFill>
                <a:latin typeface="Lucida Console"/>
                <a:cs typeface="Lucida Console"/>
              </a:rPr>
              <a:t>Сложность обнаружения</a:t>
            </a:r>
            <a:endParaRPr sz="3000" dirty="0">
              <a:latin typeface="Lucida Console"/>
              <a:cs typeface="Lucida Consol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29854" y="6498494"/>
            <a:ext cx="1551305" cy="1551305"/>
          </a:xfrm>
          <a:custGeom>
            <a:avLst/>
            <a:gdLst/>
            <a:ahLst/>
            <a:cxnLst/>
            <a:rect l="l" t="t" r="r" b="b"/>
            <a:pathLst>
              <a:path w="1551304" h="1551304">
                <a:moveTo>
                  <a:pt x="1138707" y="1020546"/>
                </a:moveTo>
                <a:lnTo>
                  <a:pt x="1135545" y="1005039"/>
                </a:lnTo>
                <a:lnTo>
                  <a:pt x="1126375" y="991336"/>
                </a:lnTo>
                <a:lnTo>
                  <a:pt x="900658" y="765683"/>
                </a:lnTo>
                <a:lnTo>
                  <a:pt x="1126363" y="540016"/>
                </a:lnTo>
                <a:lnTo>
                  <a:pt x="1135532" y="526313"/>
                </a:lnTo>
                <a:lnTo>
                  <a:pt x="1138694" y="510806"/>
                </a:lnTo>
                <a:lnTo>
                  <a:pt x="1135811" y="495325"/>
                </a:lnTo>
                <a:lnTo>
                  <a:pt x="1126845" y="481761"/>
                </a:lnTo>
                <a:lnTo>
                  <a:pt x="1049566" y="404622"/>
                </a:lnTo>
                <a:lnTo>
                  <a:pt x="1036002" y="395630"/>
                </a:lnTo>
                <a:lnTo>
                  <a:pt x="1020533" y="392658"/>
                </a:lnTo>
                <a:lnTo>
                  <a:pt x="1005014" y="395732"/>
                </a:lnTo>
                <a:lnTo>
                  <a:pt x="991311" y="404863"/>
                </a:lnTo>
                <a:lnTo>
                  <a:pt x="765594" y="630770"/>
                </a:lnTo>
                <a:lnTo>
                  <a:pt x="539826" y="404863"/>
                </a:lnTo>
                <a:lnTo>
                  <a:pt x="526135" y="395732"/>
                </a:lnTo>
                <a:lnTo>
                  <a:pt x="510641" y="392658"/>
                </a:lnTo>
                <a:lnTo>
                  <a:pt x="495185" y="395630"/>
                </a:lnTo>
                <a:lnTo>
                  <a:pt x="481622" y="404622"/>
                </a:lnTo>
                <a:lnTo>
                  <a:pt x="404520" y="481761"/>
                </a:lnTo>
                <a:lnTo>
                  <a:pt x="395579" y="495325"/>
                </a:lnTo>
                <a:lnTo>
                  <a:pt x="392658" y="510806"/>
                </a:lnTo>
                <a:lnTo>
                  <a:pt x="395732" y="526313"/>
                </a:lnTo>
                <a:lnTo>
                  <a:pt x="404761" y="540016"/>
                </a:lnTo>
                <a:lnTo>
                  <a:pt x="630529" y="765683"/>
                </a:lnTo>
                <a:lnTo>
                  <a:pt x="404787" y="991336"/>
                </a:lnTo>
                <a:lnTo>
                  <a:pt x="395757" y="1005039"/>
                </a:lnTo>
                <a:lnTo>
                  <a:pt x="392671" y="1020546"/>
                </a:lnTo>
                <a:lnTo>
                  <a:pt x="395592" y="1036015"/>
                </a:lnTo>
                <a:lnTo>
                  <a:pt x="404545" y="1049591"/>
                </a:lnTo>
                <a:lnTo>
                  <a:pt x="481647" y="1126934"/>
                </a:lnTo>
                <a:lnTo>
                  <a:pt x="495198" y="1135799"/>
                </a:lnTo>
                <a:lnTo>
                  <a:pt x="510654" y="1138694"/>
                </a:lnTo>
                <a:lnTo>
                  <a:pt x="526161" y="1135608"/>
                </a:lnTo>
                <a:lnTo>
                  <a:pt x="539851" y="1126464"/>
                </a:lnTo>
                <a:lnTo>
                  <a:pt x="765619" y="900811"/>
                </a:lnTo>
                <a:lnTo>
                  <a:pt x="991336" y="1126464"/>
                </a:lnTo>
                <a:lnTo>
                  <a:pt x="1005027" y="1135621"/>
                </a:lnTo>
                <a:lnTo>
                  <a:pt x="1020546" y="1138707"/>
                </a:lnTo>
                <a:lnTo>
                  <a:pt x="1036015" y="1135811"/>
                </a:lnTo>
                <a:lnTo>
                  <a:pt x="1049591" y="1126934"/>
                </a:lnTo>
                <a:lnTo>
                  <a:pt x="1126871" y="1049591"/>
                </a:lnTo>
                <a:lnTo>
                  <a:pt x="1135824" y="1036027"/>
                </a:lnTo>
                <a:lnTo>
                  <a:pt x="1138707" y="1020546"/>
                </a:lnTo>
                <a:close/>
              </a:path>
              <a:path w="1551304" h="1551304">
                <a:moveTo>
                  <a:pt x="1551000" y="403110"/>
                </a:moveTo>
                <a:lnTo>
                  <a:pt x="1548282" y="356158"/>
                </a:lnTo>
                <a:lnTo>
                  <a:pt x="1540332" y="310781"/>
                </a:lnTo>
                <a:lnTo>
                  <a:pt x="1527441" y="267284"/>
                </a:lnTo>
                <a:lnTo>
                  <a:pt x="1509941" y="225971"/>
                </a:lnTo>
                <a:lnTo>
                  <a:pt x="1488122" y="187147"/>
                </a:lnTo>
                <a:lnTo>
                  <a:pt x="1462278" y="151117"/>
                </a:lnTo>
                <a:lnTo>
                  <a:pt x="1432725" y="118186"/>
                </a:lnTo>
                <a:lnTo>
                  <a:pt x="1429194" y="115023"/>
                </a:lnTo>
                <a:lnTo>
                  <a:pt x="1429194" y="395681"/>
                </a:lnTo>
                <a:lnTo>
                  <a:pt x="1429194" y="1151394"/>
                </a:lnTo>
                <a:lnTo>
                  <a:pt x="1424724" y="1201242"/>
                </a:lnTo>
                <a:lnTo>
                  <a:pt x="1411808" y="1248181"/>
                </a:lnTo>
                <a:lnTo>
                  <a:pt x="1391246" y="1291437"/>
                </a:lnTo>
                <a:lnTo>
                  <a:pt x="1363840" y="1330210"/>
                </a:lnTo>
                <a:lnTo>
                  <a:pt x="1330350" y="1363700"/>
                </a:lnTo>
                <a:lnTo>
                  <a:pt x="1291577" y="1391132"/>
                </a:lnTo>
                <a:lnTo>
                  <a:pt x="1248321" y="1411719"/>
                </a:lnTo>
                <a:lnTo>
                  <a:pt x="1201356" y="1424635"/>
                </a:lnTo>
                <a:lnTo>
                  <a:pt x="1151470" y="1429118"/>
                </a:lnTo>
                <a:lnTo>
                  <a:pt x="395401" y="1429118"/>
                </a:lnTo>
                <a:lnTo>
                  <a:pt x="345592" y="1424635"/>
                </a:lnTo>
                <a:lnTo>
                  <a:pt x="298665" y="1411719"/>
                </a:lnTo>
                <a:lnTo>
                  <a:pt x="255422" y="1391145"/>
                </a:lnTo>
                <a:lnTo>
                  <a:pt x="216700" y="1363751"/>
                </a:lnTo>
                <a:lnTo>
                  <a:pt x="183184" y="1330223"/>
                </a:lnTo>
                <a:lnTo>
                  <a:pt x="155752" y="1291450"/>
                </a:lnTo>
                <a:lnTo>
                  <a:pt x="135191" y="1248206"/>
                </a:lnTo>
                <a:lnTo>
                  <a:pt x="122262" y="1201254"/>
                </a:lnTo>
                <a:lnTo>
                  <a:pt x="117779" y="1151394"/>
                </a:lnTo>
                <a:lnTo>
                  <a:pt x="117779" y="395681"/>
                </a:lnTo>
                <a:lnTo>
                  <a:pt x="122262" y="345846"/>
                </a:lnTo>
                <a:lnTo>
                  <a:pt x="135178" y="298919"/>
                </a:lnTo>
                <a:lnTo>
                  <a:pt x="155727" y="255689"/>
                </a:lnTo>
                <a:lnTo>
                  <a:pt x="183146" y="216928"/>
                </a:lnTo>
                <a:lnTo>
                  <a:pt x="216623" y="183438"/>
                </a:lnTo>
                <a:lnTo>
                  <a:pt x="255384" y="156019"/>
                </a:lnTo>
                <a:lnTo>
                  <a:pt x="298627" y="135445"/>
                </a:lnTo>
                <a:lnTo>
                  <a:pt x="345567" y="122529"/>
                </a:lnTo>
                <a:lnTo>
                  <a:pt x="395401" y="118046"/>
                </a:lnTo>
                <a:lnTo>
                  <a:pt x="1151470" y="118046"/>
                </a:lnTo>
                <a:lnTo>
                  <a:pt x="1201331" y="122529"/>
                </a:lnTo>
                <a:lnTo>
                  <a:pt x="1248283" y="135445"/>
                </a:lnTo>
                <a:lnTo>
                  <a:pt x="1291539" y="156006"/>
                </a:lnTo>
                <a:lnTo>
                  <a:pt x="1330312" y="183426"/>
                </a:lnTo>
                <a:lnTo>
                  <a:pt x="1363802" y="216903"/>
                </a:lnTo>
                <a:lnTo>
                  <a:pt x="1391221" y="255663"/>
                </a:lnTo>
                <a:lnTo>
                  <a:pt x="1411795" y="298907"/>
                </a:lnTo>
                <a:lnTo>
                  <a:pt x="1424711" y="345833"/>
                </a:lnTo>
                <a:lnTo>
                  <a:pt x="1429194" y="395681"/>
                </a:lnTo>
                <a:lnTo>
                  <a:pt x="1429194" y="115023"/>
                </a:lnTo>
                <a:lnTo>
                  <a:pt x="1399781" y="88658"/>
                </a:lnTo>
                <a:lnTo>
                  <a:pt x="1363726" y="62839"/>
                </a:lnTo>
                <a:lnTo>
                  <a:pt x="1324876" y="41033"/>
                </a:lnTo>
                <a:lnTo>
                  <a:pt x="1283538" y="23533"/>
                </a:lnTo>
                <a:lnTo>
                  <a:pt x="1240015" y="10668"/>
                </a:lnTo>
                <a:lnTo>
                  <a:pt x="1194612" y="2717"/>
                </a:lnTo>
                <a:lnTo>
                  <a:pt x="1147648" y="0"/>
                </a:lnTo>
                <a:lnTo>
                  <a:pt x="403352" y="0"/>
                </a:lnTo>
                <a:lnTo>
                  <a:pt x="356374" y="2717"/>
                </a:lnTo>
                <a:lnTo>
                  <a:pt x="310959" y="10668"/>
                </a:lnTo>
                <a:lnTo>
                  <a:pt x="267436" y="23533"/>
                </a:lnTo>
                <a:lnTo>
                  <a:pt x="226098" y="41033"/>
                </a:lnTo>
                <a:lnTo>
                  <a:pt x="187248" y="62839"/>
                </a:lnTo>
                <a:lnTo>
                  <a:pt x="151206" y="88658"/>
                </a:lnTo>
                <a:lnTo>
                  <a:pt x="118249" y="118186"/>
                </a:lnTo>
                <a:lnTo>
                  <a:pt x="88709" y="151117"/>
                </a:lnTo>
                <a:lnTo>
                  <a:pt x="62865" y="187147"/>
                </a:lnTo>
                <a:lnTo>
                  <a:pt x="41046" y="225971"/>
                </a:lnTo>
                <a:lnTo>
                  <a:pt x="23545" y="267284"/>
                </a:lnTo>
                <a:lnTo>
                  <a:pt x="10668" y="310781"/>
                </a:lnTo>
                <a:lnTo>
                  <a:pt x="2717" y="356158"/>
                </a:lnTo>
                <a:lnTo>
                  <a:pt x="0" y="403110"/>
                </a:lnTo>
                <a:lnTo>
                  <a:pt x="0" y="1147699"/>
                </a:lnTo>
                <a:lnTo>
                  <a:pt x="2717" y="1194663"/>
                </a:lnTo>
                <a:lnTo>
                  <a:pt x="10668" y="1240066"/>
                </a:lnTo>
                <a:lnTo>
                  <a:pt x="23545" y="1283576"/>
                </a:lnTo>
                <a:lnTo>
                  <a:pt x="41046" y="1324902"/>
                </a:lnTo>
                <a:lnTo>
                  <a:pt x="62839" y="1363700"/>
                </a:lnTo>
                <a:lnTo>
                  <a:pt x="88709" y="1399794"/>
                </a:lnTo>
                <a:lnTo>
                  <a:pt x="118249" y="1432750"/>
                </a:lnTo>
                <a:lnTo>
                  <a:pt x="151206" y="1462290"/>
                </a:lnTo>
                <a:lnTo>
                  <a:pt x="187248" y="1488122"/>
                </a:lnTo>
                <a:lnTo>
                  <a:pt x="226098" y="1509953"/>
                </a:lnTo>
                <a:lnTo>
                  <a:pt x="267436" y="1527454"/>
                </a:lnTo>
                <a:lnTo>
                  <a:pt x="310959" y="1540332"/>
                </a:lnTo>
                <a:lnTo>
                  <a:pt x="356374" y="1548282"/>
                </a:lnTo>
                <a:lnTo>
                  <a:pt x="403352" y="1551000"/>
                </a:lnTo>
                <a:lnTo>
                  <a:pt x="1147648" y="1551000"/>
                </a:lnTo>
                <a:lnTo>
                  <a:pt x="1194612" y="1548282"/>
                </a:lnTo>
                <a:lnTo>
                  <a:pt x="1240015" y="1540332"/>
                </a:lnTo>
                <a:lnTo>
                  <a:pt x="1283538" y="1527454"/>
                </a:lnTo>
                <a:lnTo>
                  <a:pt x="1324876" y="1509953"/>
                </a:lnTo>
                <a:lnTo>
                  <a:pt x="1363726" y="1488122"/>
                </a:lnTo>
                <a:lnTo>
                  <a:pt x="1399781" y="1462290"/>
                </a:lnTo>
                <a:lnTo>
                  <a:pt x="1432725" y="1432750"/>
                </a:lnTo>
                <a:lnTo>
                  <a:pt x="1435976" y="1429118"/>
                </a:lnTo>
                <a:lnTo>
                  <a:pt x="1462278" y="1399794"/>
                </a:lnTo>
                <a:lnTo>
                  <a:pt x="1488122" y="1363751"/>
                </a:lnTo>
                <a:lnTo>
                  <a:pt x="1509941" y="1324902"/>
                </a:lnTo>
                <a:lnTo>
                  <a:pt x="1527441" y="1283576"/>
                </a:lnTo>
                <a:lnTo>
                  <a:pt x="1540332" y="1240066"/>
                </a:lnTo>
                <a:lnTo>
                  <a:pt x="1548282" y="1194663"/>
                </a:lnTo>
                <a:lnTo>
                  <a:pt x="1551000" y="1147699"/>
                </a:lnTo>
                <a:lnTo>
                  <a:pt x="1551000" y="4031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096429" y="6498494"/>
            <a:ext cx="1551305" cy="1551305"/>
          </a:xfrm>
          <a:custGeom>
            <a:avLst/>
            <a:gdLst/>
            <a:ahLst/>
            <a:cxnLst/>
            <a:rect l="l" t="t" r="r" b="b"/>
            <a:pathLst>
              <a:path w="1551305" h="1551304">
                <a:moveTo>
                  <a:pt x="1158341" y="710984"/>
                </a:moveTo>
                <a:lnTo>
                  <a:pt x="1068590" y="690613"/>
                </a:lnTo>
                <a:lnTo>
                  <a:pt x="1062736" y="671106"/>
                </a:lnTo>
                <a:lnTo>
                  <a:pt x="1055725" y="652145"/>
                </a:lnTo>
                <a:lnTo>
                  <a:pt x="1047610" y="633780"/>
                </a:lnTo>
                <a:lnTo>
                  <a:pt x="1038428" y="616051"/>
                </a:lnTo>
                <a:lnTo>
                  <a:pt x="1044232" y="606717"/>
                </a:lnTo>
                <a:lnTo>
                  <a:pt x="1087856" y="536562"/>
                </a:lnTo>
                <a:lnTo>
                  <a:pt x="1048232" y="495935"/>
                </a:lnTo>
                <a:lnTo>
                  <a:pt x="998816" y="445274"/>
                </a:lnTo>
                <a:lnTo>
                  <a:pt x="930325" y="490029"/>
                </a:lnTo>
                <a:lnTo>
                  <a:pt x="930325" y="775474"/>
                </a:lnTo>
                <a:lnTo>
                  <a:pt x="924445" y="820343"/>
                </a:lnTo>
                <a:lnTo>
                  <a:pt x="907846" y="860666"/>
                </a:lnTo>
                <a:lnTo>
                  <a:pt x="882103" y="894816"/>
                </a:lnTo>
                <a:lnTo>
                  <a:pt x="848791" y="921207"/>
                </a:lnTo>
                <a:lnTo>
                  <a:pt x="809447" y="938212"/>
                </a:lnTo>
                <a:lnTo>
                  <a:pt x="765683" y="944245"/>
                </a:lnTo>
                <a:lnTo>
                  <a:pt x="721906" y="938212"/>
                </a:lnTo>
                <a:lnTo>
                  <a:pt x="682574" y="921207"/>
                </a:lnTo>
                <a:lnTo>
                  <a:pt x="649249" y="894816"/>
                </a:lnTo>
                <a:lnTo>
                  <a:pt x="623506" y="860666"/>
                </a:lnTo>
                <a:lnTo>
                  <a:pt x="606907" y="820343"/>
                </a:lnTo>
                <a:lnTo>
                  <a:pt x="601027" y="775474"/>
                </a:lnTo>
                <a:lnTo>
                  <a:pt x="606907" y="730643"/>
                </a:lnTo>
                <a:lnTo>
                  <a:pt x="623506" y="690321"/>
                </a:lnTo>
                <a:lnTo>
                  <a:pt x="649236" y="656170"/>
                </a:lnTo>
                <a:lnTo>
                  <a:pt x="682561" y="629780"/>
                </a:lnTo>
                <a:lnTo>
                  <a:pt x="721893" y="612749"/>
                </a:lnTo>
                <a:lnTo>
                  <a:pt x="765683" y="606717"/>
                </a:lnTo>
                <a:lnTo>
                  <a:pt x="809434" y="612749"/>
                </a:lnTo>
                <a:lnTo>
                  <a:pt x="848766" y="629767"/>
                </a:lnTo>
                <a:lnTo>
                  <a:pt x="882091" y="656170"/>
                </a:lnTo>
                <a:lnTo>
                  <a:pt x="907834" y="690321"/>
                </a:lnTo>
                <a:lnTo>
                  <a:pt x="924445" y="730631"/>
                </a:lnTo>
                <a:lnTo>
                  <a:pt x="930325" y="775474"/>
                </a:lnTo>
                <a:lnTo>
                  <a:pt x="930325" y="490029"/>
                </a:lnTo>
                <a:lnTo>
                  <a:pt x="921270" y="495935"/>
                </a:lnTo>
                <a:lnTo>
                  <a:pt x="903960" y="486511"/>
                </a:lnTo>
                <a:lnTo>
                  <a:pt x="886040" y="478180"/>
                </a:lnTo>
                <a:lnTo>
                  <a:pt x="867549" y="470992"/>
                </a:lnTo>
                <a:lnTo>
                  <a:pt x="848499" y="464997"/>
                </a:lnTo>
                <a:lnTo>
                  <a:pt x="828624" y="373024"/>
                </a:lnTo>
                <a:lnTo>
                  <a:pt x="702729" y="373024"/>
                </a:lnTo>
                <a:lnTo>
                  <a:pt x="682853" y="464997"/>
                </a:lnTo>
                <a:lnTo>
                  <a:pt x="663816" y="470992"/>
                </a:lnTo>
                <a:lnTo>
                  <a:pt x="645312" y="478180"/>
                </a:lnTo>
                <a:lnTo>
                  <a:pt x="627392" y="486511"/>
                </a:lnTo>
                <a:lnTo>
                  <a:pt x="610082" y="495935"/>
                </a:lnTo>
                <a:lnTo>
                  <a:pt x="532536" y="445274"/>
                </a:lnTo>
                <a:lnTo>
                  <a:pt x="443496" y="536536"/>
                </a:lnTo>
                <a:lnTo>
                  <a:pt x="492925" y="616026"/>
                </a:lnTo>
                <a:lnTo>
                  <a:pt x="483743" y="633755"/>
                </a:lnTo>
                <a:lnTo>
                  <a:pt x="475627" y="652119"/>
                </a:lnTo>
                <a:lnTo>
                  <a:pt x="468617" y="671068"/>
                </a:lnTo>
                <a:lnTo>
                  <a:pt x="462762" y="690587"/>
                </a:lnTo>
                <a:lnTo>
                  <a:pt x="373024" y="710984"/>
                </a:lnTo>
                <a:lnTo>
                  <a:pt x="373024" y="840028"/>
                </a:lnTo>
                <a:lnTo>
                  <a:pt x="462788" y="860399"/>
                </a:lnTo>
                <a:lnTo>
                  <a:pt x="468642" y="879881"/>
                </a:lnTo>
                <a:lnTo>
                  <a:pt x="475653" y="898842"/>
                </a:lnTo>
                <a:lnTo>
                  <a:pt x="483768" y="917206"/>
                </a:lnTo>
                <a:lnTo>
                  <a:pt x="492950" y="934961"/>
                </a:lnTo>
                <a:lnTo>
                  <a:pt x="443496" y="1014476"/>
                </a:lnTo>
                <a:lnTo>
                  <a:pt x="532536" y="1105738"/>
                </a:lnTo>
                <a:lnTo>
                  <a:pt x="610108" y="1055077"/>
                </a:lnTo>
                <a:lnTo>
                  <a:pt x="627354" y="1064463"/>
                </a:lnTo>
                <a:lnTo>
                  <a:pt x="645248" y="1072781"/>
                </a:lnTo>
                <a:lnTo>
                  <a:pt x="663727" y="1079957"/>
                </a:lnTo>
                <a:lnTo>
                  <a:pt x="682828" y="1085989"/>
                </a:lnTo>
                <a:lnTo>
                  <a:pt x="702729" y="1177975"/>
                </a:lnTo>
                <a:lnTo>
                  <a:pt x="828624" y="1177975"/>
                </a:lnTo>
                <a:lnTo>
                  <a:pt x="848525" y="1085964"/>
                </a:lnTo>
                <a:lnTo>
                  <a:pt x="867473" y="1079982"/>
                </a:lnTo>
                <a:lnTo>
                  <a:pt x="885977" y="1072807"/>
                </a:lnTo>
                <a:lnTo>
                  <a:pt x="903897" y="1064488"/>
                </a:lnTo>
                <a:lnTo>
                  <a:pt x="921194" y="1055077"/>
                </a:lnTo>
                <a:lnTo>
                  <a:pt x="998816" y="1105712"/>
                </a:lnTo>
                <a:lnTo>
                  <a:pt x="1048245" y="1055052"/>
                </a:lnTo>
                <a:lnTo>
                  <a:pt x="1087856" y="1014450"/>
                </a:lnTo>
                <a:lnTo>
                  <a:pt x="1044219" y="944245"/>
                </a:lnTo>
                <a:lnTo>
                  <a:pt x="1038428" y="934935"/>
                </a:lnTo>
                <a:lnTo>
                  <a:pt x="1047597" y="917219"/>
                </a:lnTo>
                <a:lnTo>
                  <a:pt x="1055712" y="898855"/>
                </a:lnTo>
                <a:lnTo>
                  <a:pt x="1062723" y="879906"/>
                </a:lnTo>
                <a:lnTo>
                  <a:pt x="1068590" y="860374"/>
                </a:lnTo>
                <a:lnTo>
                  <a:pt x="1158341" y="840028"/>
                </a:lnTo>
                <a:lnTo>
                  <a:pt x="1158341" y="710984"/>
                </a:lnTo>
                <a:close/>
              </a:path>
              <a:path w="1551305" h="1551304">
                <a:moveTo>
                  <a:pt x="1550987" y="403110"/>
                </a:moveTo>
                <a:lnTo>
                  <a:pt x="1548269" y="356158"/>
                </a:lnTo>
                <a:lnTo>
                  <a:pt x="1540319" y="310781"/>
                </a:lnTo>
                <a:lnTo>
                  <a:pt x="1527441" y="267284"/>
                </a:lnTo>
                <a:lnTo>
                  <a:pt x="1509941" y="225971"/>
                </a:lnTo>
                <a:lnTo>
                  <a:pt x="1488109" y="187147"/>
                </a:lnTo>
                <a:lnTo>
                  <a:pt x="1462278" y="151117"/>
                </a:lnTo>
                <a:lnTo>
                  <a:pt x="1432725" y="118186"/>
                </a:lnTo>
                <a:lnTo>
                  <a:pt x="1429194" y="115023"/>
                </a:lnTo>
                <a:lnTo>
                  <a:pt x="1429194" y="395681"/>
                </a:lnTo>
                <a:lnTo>
                  <a:pt x="1429194" y="1151394"/>
                </a:lnTo>
                <a:lnTo>
                  <a:pt x="1424711" y="1201242"/>
                </a:lnTo>
                <a:lnTo>
                  <a:pt x="1411808" y="1248181"/>
                </a:lnTo>
                <a:lnTo>
                  <a:pt x="1391246" y="1291437"/>
                </a:lnTo>
                <a:lnTo>
                  <a:pt x="1363827" y="1330210"/>
                </a:lnTo>
                <a:lnTo>
                  <a:pt x="1330350" y="1363700"/>
                </a:lnTo>
                <a:lnTo>
                  <a:pt x="1291577" y="1391132"/>
                </a:lnTo>
                <a:lnTo>
                  <a:pt x="1248321" y="1411719"/>
                </a:lnTo>
                <a:lnTo>
                  <a:pt x="1201343" y="1424635"/>
                </a:lnTo>
                <a:lnTo>
                  <a:pt x="1151470" y="1429118"/>
                </a:lnTo>
                <a:lnTo>
                  <a:pt x="395401" y="1429118"/>
                </a:lnTo>
                <a:lnTo>
                  <a:pt x="345579" y="1424635"/>
                </a:lnTo>
                <a:lnTo>
                  <a:pt x="298653" y="1411719"/>
                </a:lnTo>
                <a:lnTo>
                  <a:pt x="255422" y="1391145"/>
                </a:lnTo>
                <a:lnTo>
                  <a:pt x="216700" y="1363751"/>
                </a:lnTo>
                <a:lnTo>
                  <a:pt x="183172" y="1330223"/>
                </a:lnTo>
                <a:lnTo>
                  <a:pt x="155752" y="1291450"/>
                </a:lnTo>
                <a:lnTo>
                  <a:pt x="135178" y="1248206"/>
                </a:lnTo>
                <a:lnTo>
                  <a:pt x="122262" y="1201254"/>
                </a:lnTo>
                <a:lnTo>
                  <a:pt x="117767" y="1151394"/>
                </a:lnTo>
                <a:lnTo>
                  <a:pt x="117767" y="395681"/>
                </a:lnTo>
                <a:lnTo>
                  <a:pt x="122250" y="345846"/>
                </a:lnTo>
                <a:lnTo>
                  <a:pt x="135166" y="298919"/>
                </a:lnTo>
                <a:lnTo>
                  <a:pt x="155727" y="255689"/>
                </a:lnTo>
                <a:lnTo>
                  <a:pt x="183146" y="216928"/>
                </a:lnTo>
                <a:lnTo>
                  <a:pt x="216623" y="183438"/>
                </a:lnTo>
                <a:lnTo>
                  <a:pt x="255384" y="156019"/>
                </a:lnTo>
                <a:lnTo>
                  <a:pt x="298627" y="135445"/>
                </a:lnTo>
                <a:lnTo>
                  <a:pt x="345567" y="122529"/>
                </a:lnTo>
                <a:lnTo>
                  <a:pt x="395401" y="118046"/>
                </a:lnTo>
                <a:lnTo>
                  <a:pt x="1151470" y="118046"/>
                </a:lnTo>
                <a:lnTo>
                  <a:pt x="1201318" y="122529"/>
                </a:lnTo>
                <a:lnTo>
                  <a:pt x="1248283" y="135445"/>
                </a:lnTo>
                <a:lnTo>
                  <a:pt x="1291539" y="156006"/>
                </a:lnTo>
                <a:lnTo>
                  <a:pt x="1330312" y="183426"/>
                </a:lnTo>
                <a:lnTo>
                  <a:pt x="1363802" y="216903"/>
                </a:lnTo>
                <a:lnTo>
                  <a:pt x="1391221" y="255663"/>
                </a:lnTo>
                <a:lnTo>
                  <a:pt x="1411782" y="298907"/>
                </a:lnTo>
                <a:lnTo>
                  <a:pt x="1424711" y="345833"/>
                </a:lnTo>
                <a:lnTo>
                  <a:pt x="1429194" y="395681"/>
                </a:lnTo>
                <a:lnTo>
                  <a:pt x="1429194" y="115023"/>
                </a:lnTo>
                <a:lnTo>
                  <a:pt x="1399768" y="88658"/>
                </a:lnTo>
                <a:lnTo>
                  <a:pt x="1363713" y="62839"/>
                </a:lnTo>
                <a:lnTo>
                  <a:pt x="1324876" y="41033"/>
                </a:lnTo>
                <a:lnTo>
                  <a:pt x="1283538" y="23533"/>
                </a:lnTo>
                <a:lnTo>
                  <a:pt x="1240015" y="10668"/>
                </a:lnTo>
                <a:lnTo>
                  <a:pt x="1194612" y="2717"/>
                </a:lnTo>
                <a:lnTo>
                  <a:pt x="1147635" y="0"/>
                </a:lnTo>
                <a:lnTo>
                  <a:pt x="403352" y="0"/>
                </a:lnTo>
                <a:lnTo>
                  <a:pt x="356362" y="2717"/>
                </a:lnTo>
                <a:lnTo>
                  <a:pt x="310959" y="10668"/>
                </a:lnTo>
                <a:lnTo>
                  <a:pt x="267436" y="23533"/>
                </a:lnTo>
                <a:lnTo>
                  <a:pt x="226098" y="41033"/>
                </a:lnTo>
                <a:lnTo>
                  <a:pt x="187248" y="62839"/>
                </a:lnTo>
                <a:lnTo>
                  <a:pt x="151193" y="88658"/>
                </a:lnTo>
                <a:lnTo>
                  <a:pt x="118249" y="118186"/>
                </a:lnTo>
                <a:lnTo>
                  <a:pt x="88696" y="151117"/>
                </a:lnTo>
                <a:lnTo>
                  <a:pt x="62865" y="187147"/>
                </a:lnTo>
                <a:lnTo>
                  <a:pt x="41046" y="225971"/>
                </a:lnTo>
                <a:lnTo>
                  <a:pt x="23545" y="267284"/>
                </a:lnTo>
                <a:lnTo>
                  <a:pt x="10668" y="310781"/>
                </a:lnTo>
                <a:lnTo>
                  <a:pt x="2717" y="356158"/>
                </a:lnTo>
                <a:lnTo>
                  <a:pt x="0" y="403110"/>
                </a:lnTo>
                <a:lnTo>
                  <a:pt x="0" y="1147699"/>
                </a:lnTo>
                <a:lnTo>
                  <a:pt x="2717" y="1194663"/>
                </a:lnTo>
                <a:lnTo>
                  <a:pt x="10668" y="1240066"/>
                </a:lnTo>
                <a:lnTo>
                  <a:pt x="23545" y="1283576"/>
                </a:lnTo>
                <a:lnTo>
                  <a:pt x="41046" y="1324902"/>
                </a:lnTo>
                <a:lnTo>
                  <a:pt x="62839" y="1363700"/>
                </a:lnTo>
                <a:lnTo>
                  <a:pt x="88696" y="1399794"/>
                </a:lnTo>
                <a:lnTo>
                  <a:pt x="118249" y="1432750"/>
                </a:lnTo>
                <a:lnTo>
                  <a:pt x="151193" y="1462290"/>
                </a:lnTo>
                <a:lnTo>
                  <a:pt x="187248" y="1488122"/>
                </a:lnTo>
                <a:lnTo>
                  <a:pt x="226098" y="1509953"/>
                </a:lnTo>
                <a:lnTo>
                  <a:pt x="267436" y="1527454"/>
                </a:lnTo>
                <a:lnTo>
                  <a:pt x="310959" y="1540332"/>
                </a:lnTo>
                <a:lnTo>
                  <a:pt x="356362" y="1548282"/>
                </a:lnTo>
                <a:lnTo>
                  <a:pt x="403352" y="1551000"/>
                </a:lnTo>
                <a:lnTo>
                  <a:pt x="1147635" y="1551000"/>
                </a:lnTo>
                <a:lnTo>
                  <a:pt x="1194612" y="1548282"/>
                </a:lnTo>
                <a:lnTo>
                  <a:pt x="1240015" y="1540332"/>
                </a:lnTo>
                <a:lnTo>
                  <a:pt x="1283538" y="1527454"/>
                </a:lnTo>
                <a:lnTo>
                  <a:pt x="1324876" y="1509953"/>
                </a:lnTo>
                <a:lnTo>
                  <a:pt x="1363713" y="1488122"/>
                </a:lnTo>
                <a:lnTo>
                  <a:pt x="1399768" y="1462290"/>
                </a:lnTo>
                <a:lnTo>
                  <a:pt x="1432725" y="1432750"/>
                </a:lnTo>
                <a:lnTo>
                  <a:pt x="1435976" y="1429118"/>
                </a:lnTo>
                <a:lnTo>
                  <a:pt x="1462278" y="1399794"/>
                </a:lnTo>
                <a:lnTo>
                  <a:pt x="1488109" y="1363751"/>
                </a:lnTo>
                <a:lnTo>
                  <a:pt x="1509941" y="1324902"/>
                </a:lnTo>
                <a:lnTo>
                  <a:pt x="1527441" y="1283576"/>
                </a:lnTo>
                <a:lnTo>
                  <a:pt x="1540319" y="1240066"/>
                </a:lnTo>
                <a:lnTo>
                  <a:pt x="1548269" y="1194663"/>
                </a:lnTo>
                <a:lnTo>
                  <a:pt x="1550987" y="1147699"/>
                </a:lnTo>
                <a:lnTo>
                  <a:pt x="1550987" y="4031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0" y="6498492"/>
            <a:ext cx="3573779" cy="1551305"/>
            <a:chOff x="0" y="6498492"/>
            <a:chExt cx="3573779" cy="1551305"/>
          </a:xfrm>
        </p:grpSpPr>
        <p:sp>
          <p:nvSpPr>
            <p:cNvPr id="10" name="object 10"/>
            <p:cNvSpPr/>
            <p:nvPr/>
          </p:nvSpPr>
          <p:spPr>
            <a:xfrm>
              <a:off x="2022182" y="6498494"/>
              <a:ext cx="1551305" cy="1551305"/>
            </a:xfrm>
            <a:custGeom>
              <a:avLst/>
              <a:gdLst/>
              <a:ahLst/>
              <a:cxnLst/>
              <a:rect l="l" t="t" r="r" b="b"/>
              <a:pathLst>
                <a:path w="1551304" h="1551304">
                  <a:moveTo>
                    <a:pt x="949147" y="564210"/>
                  </a:moveTo>
                  <a:lnTo>
                    <a:pt x="942886" y="518642"/>
                  </a:lnTo>
                  <a:lnTo>
                    <a:pt x="925207" y="477621"/>
                  </a:lnTo>
                  <a:lnTo>
                    <a:pt x="897813" y="442937"/>
                  </a:lnTo>
                  <a:lnTo>
                    <a:pt x="862330" y="416102"/>
                  </a:lnTo>
                  <a:lnTo>
                    <a:pt x="820432" y="398792"/>
                  </a:lnTo>
                  <a:lnTo>
                    <a:pt x="773811" y="392658"/>
                  </a:lnTo>
                  <a:lnTo>
                    <a:pt x="727214" y="398792"/>
                  </a:lnTo>
                  <a:lnTo>
                    <a:pt x="685342" y="416102"/>
                  </a:lnTo>
                  <a:lnTo>
                    <a:pt x="649846" y="442937"/>
                  </a:lnTo>
                  <a:lnTo>
                    <a:pt x="622427" y="477672"/>
                  </a:lnTo>
                  <a:lnTo>
                    <a:pt x="604761" y="518604"/>
                  </a:lnTo>
                  <a:lnTo>
                    <a:pt x="598487" y="564210"/>
                  </a:lnTo>
                  <a:lnTo>
                    <a:pt x="602043" y="603250"/>
                  </a:lnTo>
                  <a:lnTo>
                    <a:pt x="612267" y="647255"/>
                  </a:lnTo>
                  <a:lnTo>
                    <a:pt x="628434" y="693089"/>
                  </a:lnTo>
                  <a:lnTo>
                    <a:pt x="649846" y="737628"/>
                  </a:lnTo>
                  <a:lnTo>
                    <a:pt x="675792" y="777735"/>
                  </a:lnTo>
                  <a:lnTo>
                    <a:pt x="705573" y="810260"/>
                  </a:lnTo>
                  <a:lnTo>
                    <a:pt x="738479" y="832078"/>
                  </a:lnTo>
                  <a:lnTo>
                    <a:pt x="773811" y="840041"/>
                  </a:lnTo>
                  <a:lnTo>
                    <a:pt x="809155" y="832078"/>
                  </a:lnTo>
                  <a:lnTo>
                    <a:pt x="842073" y="810260"/>
                  </a:lnTo>
                  <a:lnTo>
                    <a:pt x="871855" y="777735"/>
                  </a:lnTo>
                  <a:lnTo>
                    <a:pt x="897801" y="737628"/>
                  </a:lnTo>
                  <a:lnTo>
                    <a:pt x="919213" y="693089"/>
                  </a:lnTo>
                  <a:lnTo>
                    <a:pt x="935367" y="647255"/>
                  </a:lnTo>
                  <a:lnTo>
                    <a:pt x="945591" y="603250"/>
                  </a:lnTo>
                  <a:lnTo>
                    <a:pt x="949147" y="564210"/>
                  </a:lnTo>
                  <a:close/>
                </a:path>
                <a:path w="1551304" h="1551304">
                  <a:moveTo>
                    <a:pt x="1197571" y="1151229"/>
                  </a:moveTo>
                  <a:lnTo>
                    <a:pt x="1195489" y="1102614"/>
                  </a:lnTo>
                  <a:lnTo>
                    <a:pt x="1181773" y="1026464"/>
                  </a:lnTo>
                  <a:lnTo>
                    <a:pt x="1167422" y="984948"/>
                  </a:lnTo>
                  <a:lnTo>
                    <a:pt x="1146403" y="944803"/>
                  </a:lnTo>
                  <a:lnTo>
                    <a:pt x="1132700" y="927760"/>
                  </a:lnTo>
                  <a:lnTo>
                    <a:pt x="1117473" y="908799"/>
                  </a:lnTo>
                  <a:lnTo>
                    <a:pt x="1079360" y="879665"/>
                  </a:lnTo>
                  <a:lnTo>
                    <a:pt x="1030833" y="860171"/>
                  </a:lnTo>
                  <a:lnTo>
                    <a:pt x="970622" y="853059"/>
                  </a:lnTo>
                  <a:lnTo>
                    <a:pt x="921080" y="889825"/>
                  </a:lnTo>
                  <a:lnTo>
                    <a:pt x="856081" y="912710"/>
                  </a:lnTo>
                  <a:lnTo>
                    <a:pt x="799541" y="924445"/>
                  </a:lnTo>
                  <a:lnTo>
                    <a:pt x="775373" y="927760"/>
                  </a:lnTo>
                  <a:lnTo>
                    <a:pt x="750671" y="924547"/>
                  </a:lnTo>
                  <a:lnTo>
                    <a:pt x="692937" y="913079"/>
                  </a:lnTo>
                  <a:lnTo>
                    <a:pt x="626745" y="890600"/>
                  </a:lnTo>
                  <a:lnTo>
                    <a:pt x="576630" y="854341"/>
                  </a:lnTo>
                  <a:lnTo>
                    <a:pt x="450329" y="901852"/>
                  </a:lnTo>
                  <a:lnTo>
                    <a:pt x="383755" y="1006348"/>
                  </a:lnTo>
                  <a:lnTo>
                    <a:pt x="357797" y="1110843"/>
                  </a:lnTo>
                  <a:lnTo>
                    <a:pt x="353390" y="1158341"/>
                  </a:lnTo>
                  <a:lnTo>
                    <a:pt x="1197381" y="1158341"/>
                  </a:lnTo>
                  <a:lnTo>
                    <a:pt x="1197571" y="1151229"/>
                  </a:lnTo>
                  <a:close/>
                </a:path>
                <a:path w="1551304" h="1551304">
                  <a:moveTo>
                    <a:pt x="1551000" y="403110"/>
                  </a:moveTo>
                  <a:lnTo>
                    <a:pt x="1548282" y="356158"/>
                  </a:lnTo>
                  <a:lnTo>
                    <a:pt x="1540332" y="310781"/>
                  </a:lnTo>
                  <a:lnTo>
                    <a:pt x="1527441" y="267284"/>
                  </a:lnTo>
                  <a:lnTo>
                    <a:pt x="1509941" y="225971"/>
                  </a:lnTo>
                  <a:lnTo>
                    <a:pt x="1488122" y="187147"/>
                  </a:lnTo>
                  <a:lnTo>
                    <a:pt x="1462278" y="151117"/>
                  </a:lnTo>
                  <a:lnTo>
                    <a:pt x="1432725" y="118186"/>
                  </a:lnTo>
                  <a:lnTo>
                    <a:pt x="1429194" y="115023"/>
                  </a:lnTo>
                  <a:lnTo>
                    <a:pt x="1429194" y="395681"/>
                  </a:lnTo>
                  <a:lnTo>
                    <a:pt x="1429194" y="1151394"/>
                  </a:lnTo>
                  <a:lnTo>
                    <a:pt x="1424724" y="1201242"/>
                  </a:lnTo>
                  <a:lnTo>
                    <a:pt x="1411808" y="1248181"/>
                  </a:lnTo>
                  <a:lnTo>
                    <a:pt x="1391246" y="1291437"/>
                  </a:lnTo>
                  <a:lnTo>
                    <a:pt x="1363840" y="1330210"/>
                  </a:lnTo>
                  <a:lnTo>
                    <a:pt x="1330350" y="1363700"/>
                  </a:lnTo>
                  <a:lnTo>
                    <a:pt x="1291590" y="1391132"/>
                  </a:lnTo>
                  <a:lnTo>
                    <a:pt x="1248321" y="1411719"/>
                  </a:lnTo>
                  <a:lnTo>
                    <a:pt x="1201356" y="1424635"/>
                  </a:lnTo>
                  <a:lnTo>
                    <a:pt x="1151470" y="1429118"/>
                  </a:lnTo>
                  <a:lnTo>
                    <a:pt x="395414" y="1429118"/>
                  </a:lnTo>
                  <a:lnTo>
                    <a:pt x="345592" y="1424635"/>
                  </a:lnTo>
                  <a:lnTo>
                    <a:pt x="298665" y="1411719"/>
                  </a:lnTo>
                  <a:lnTo>
                    <a:pt x="255422" y="1391145"/>
                  </a:lnTo>
                  <a:lnTo>
                    <a:pt x="216700" y="1363751"/>
                  </a:lnTo>
                  <a:lnTo>
                    <a:pt x="183184" y="1330223"/>
                  </a:lnTo>
                  <a:lnTo>
                    <a:pt x="155752" y="1291450"/>
                  </a:lnTo>
                  <a:lnTo>
                    <a:pt x="135191" y="1248206"/>
                  </a:lnTo>
                  <a:lnTo>
                    <a:pt x="122262" y="1201254"/>
                  </a:lnTo>
                  <a:lnTo>
                    <a:pt x="117779" y="1151394"/>
                  </a:lnTo>
                  <a:lnTo>
                    <a:pt x="117779" y="395681"/>
                  </a:lnTo>
                  <a:lnTo>
                    <a:pt x="122262" y="345846"/>
                  </a:lnTo>
                  <a:lnTo>
                    <a:pt x="135178" y="298919"/>
                  </a:lnTo>
                  <a:lnTo>
                    <a:pt x="155727" y="255689"/>
                  </a:lnTo>
                  <a:lnTo>
                    <a:pt x="183146" y="216928"/>
                  </a:lnTo>
                  <a:lnTo>
                    <a:pt x="216623" y="183438"/>
                  </a:lnTo>
                  <a:lnTo>
                    <a:pt x="255384" y="156019"/>
                  </a:lnTo>
                  <a:lnTo>
                    <a:pt x="298627" y="135445"/>
                  </a:lnTo>
                  <a:lnTo>
                    <a:pt x="345567" y="122529"/>
                  </a:lnTo>
                  <a:lnTo>
                    <a:pt x="395414" y="118046"/>
                  </a:lnTo>
                  <a:lnTo>
                    <a:pt x="1151470" y="118046"/>
                  </a:lnTo>
                  <a:lnTo>
                    <a:pt x="1201331" y="122529"/>
                  </a:lnTo>
                  <a:lnTo>
                    <a:pt x="1248283" y="135445"/>
                  </a:lnTo>
                  <a:lnTo>
                    <a:pt x="1291551" y="156006"/>
                  </a:lnTo>
                  <a:lnTo>
                    <a:pt x="1330312" y="183426"/>
                  </a:lnTo>
                  <a:lnTo>
                    <a:pt x="1363802" y="216903"/>
                  </a:lnTo>
                  <a:lnTo>
                    <a:pt x="1391221" y="255663"/>
                  </a:lnTo>
                  <a:lnTo>
                    <a:pt x="1411795" y="298907"/>
                  </a:lnTo>
                  <a:lnTo>
                    <a:pt x="1424711" y="345833"/>
                  </a:lnTo>
                  <a:lnTo>
                    <a:pt x="1429194" y="395681"/>
                  </a:lnTo>
                  <a:lnTo>
                    <a:pt x="1429194" y="115023"/>
                  </a:lnTo>
                  <a:lnTo>
                    <a:pt x="1399781" y="88658"/>
                  </a:lnTo>
                  <a:lnTo>
                    <a:pt x="1363726" y="62839"/>
                  </a:lnTo>
                  <a:lnTo>
                    <a:pt x="1324876" y="41033"/>
                  </a:lnTo>
                  <a:lnTo>
                    <a:pt x="1283538" y="23533"/>
                  </a:lnTo>
                  <a:lnTo>
                    <a:pt x="1240015" y="10668"/>
                  </a:lnTo>
                  <a:lnTo>
                    <a:pt x="1194625" y="2717"/>
                  </a:lnTo>
                  <a:lnTo>
                    <a:pt x="1147648" y="0"/>
                  </a:lnTo>
                  <a:lnTo>
                    <a:pt x="403352" y="0"/>
                  </a:lnTo>
                  <a:lnTo>
                    <a:pt x="356374" y="2717"/>
                  </a:lnTo>
                  <a:lnTo>
                    <a:pt x="310959" y="10668"/>
                  </a:lnTo>
                  <a:lnTo>
                    <a:pt x="267436" y="23533"/>
                  </a:lnTo>
                  <a:lnTo>
                    <a:pt x="226098" y="41033"/>
                  </a:lnTo>
                  <a:lnTo>
                    <a:pt x="187248" y="62839"/>
                  </a:lnTo>
                  <a:lnTo>
                    <a:pt x="151206" y="88658"/>
                  </a:lnTo>
                  <a:lnTo>
                    <a:pt x="118249" y="118186"/>
                  </a:lnTo>
                  <a:lnTo>
                    <a:pt x="88709" y="151117"/>
                  </a:lnTo>
                  <a:lnTo>
                    <a:pt x="62865" y="187147"/>
                  </a:lnTo>
                  <a:lnTo>
                    <a:pt x="41046" y="225971"/>
                  </a:lnTo>
                  <a:lnTo>
                    <a:pt x="23545" y="267284"/>
                  </a:lnTo>
                  <a:lnTo>
                    <a:pt x="10668" y="310781"/>
                  </a:lnTo>
                  <a:lnTo>
                    <a:pt x="2717" y="356158"/>
                  </a:lnTo>
                  <a:lnTo>
                    <a:pt x="0" y="403110"/>
                  </a:lnTo>
                  <a:lnTo>
                    <a:pt x="0" y="1147699"/>
                  </a:lnTo>
                  <a:lnTo>
                    <a:pt x="2717" y="1194663"/>
                  </a:lnTo>
                  <a:lnTo>
                    <a:pt x="10668" y="1240066"/>
                  </a:lnTo>
                  <a:lnTo>
                    <a:pt x="23545" y="1283576"/>
                  </a:lnTo>
                  <a:lnTo>
                    <a:pt x="41046" y="1324902"/>
                  </a:lnTo>
                  <a:lnTo>
                    <a:pt x="62852" y="1363700"/>
                  </a:lnTo>
                  <a:lnTo>
                    <a:pt x="88709" y="1399794"/>
                  </a:lnTo>
                  <a:lnTo>
                    <a:pt x="118249" y="1432750"/>
                  </a:lnTo>
                  <a:lnTo>
                    <a:pt x="151206" y="1462290"/>
                  </a:lnTo>
                  <a:lnTo>
                    <a:pt x="187248" y="1488122"/>
                  </a:lnTo>
                  <a:lnTo>
                    <a:pt x="226098" y="1509953"/>
                  </a:lnTo>
                  <a:lnTo>
                    <a:pt x="267436" y="1527454"/>
                  </a:lnTo>
                  <a:lnTo>
                    <a:pt x="310959" y="1540332"/>
                  </a:lnTo>
                  <a:lnTo>
                    <a:pt x="356374" y="1548282"/>
                  </a:lnTo>
                  <a:lnTo>
                    <a:pt x="403352" y="1551000"/>
                  </a:lnTo>
                  <a:lnTo>
                    <a:pt x="1147648" y="1551000"/>
                  </a:lnTo>
                  <a:lnTo>
                    <a:pt x="1194625" y="1548282"/>
                  </a:lnTo>
                  <a:lnTo>
                    <a:pt x="1240015" y="1540332"/>
                  </a:lnTo>
                  <a:lnTo>
                    <a:pt x="1283538" y="1527454"/>
                  </a:lnTo>
                  <a:lnTo>
                    <a:pt x="1324876" y="1509953"/>
                  </a:lnTo>
                  <a:lnTo>
                    <a:pt x="1363726" y="1488122"/>
                  </a:lnTo>
                  <a:lnTo>
                    <a:pt x="1399781" y="1462290"/>
                  </a:lnTo>
                  <a:lnTo>
                    <a:pt x="1432725" y="1432750"/>
                  </a:lnTo>
                  <a:lnTo>
                    <a:pt x="1435976" y="1429118"/>
                  </a:lnTo>
                  <a:lnTo>
                    <a:pt x="1462278" y="1399794"/>
                  </a:lnTo>
                  <a:lnTo>
                    <a:pt x="1488122" y="1363751"/>
                  </a:lnTo>
                  <a:lnTo>
                    <a:pt x="1509941" y="1324902"/>
                  </a:lnTo>
                  <a:lnTo>
                    <a:pt x="1527441" y="1283576"/>
                  </a:lnTo>
                  <a:lnTo>
                    <a:pt x="1540332" y="1240066"/>
                  </a:lnTo>
                  <a:lnTo>
                    <a:pt x="1548282" y="1194663"/>
                  </a:lnTo>
                  <a:lnTo>
                    <a:pt x="1551000" y="1147699"/>
                  </a:lnTo>
                  <a:lnTo>
                    <a:pt x="1551000" y="4031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7209302"/>
              <a:ext cx="2063114" cy="149225"/>
            </a:xfrm>
            <a:custGeom>
              <a:avLst/>
              <a:gdLst/>
              <a:ahLst/>
              <a:cxnLst/>
              <a:rect l="l" t="t" r="r" b="b"/>
              <a:pathLst>
                <a:path w="2063114" h="149225">
                  <a:moveTo>
                    <a:pt x="2062989" y="149013"/>
                  </a:moveTo>
                  <a:lnTo>
                    <a:pt x="0" y="149013"/>
                  </a:lnTo>
                  <a:lnTo>
                    <a:pt x="0" y="0"/>
                  </a:lnTo>
                  <a:lnTo>
                    <a:pt x="2062989" y="0"/>
                  </a:lnTo>
                  <a:lnTo>
                    <a:pt x="2062989" y="1490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17689247" y="903115"/>
            <a:ext cx="2414905" cy="3887470"/>
          </a:xfrm>
          <a:custGeom>
            <a:avLst/>
            <a:gdLst/>
            <a:ahLst/>
            <a:cxnLst/>
            <a:rect l="l" t="t" r="r" b="b"/>
            <a:pathLst>
              <a:path w="2414905" h="3887470">
                <a:moveTo>
                  <a:pt x="2414841" y="628256"/>
                </a:moveTo>
                <a:lnTo>
                  <a:pt x="1570634" y="628256"/>
                </a:lnTo>
                <a:lnTo>
                  <a:pt x="1570634" y="403110"/>
                </a:lnTo>
                <a:lnTo>
                  <a:pt x="1567878" y="356158"/>
                </a:lnTo>
                <a:lnTo>
                  <a:pt x="1559826" y="310781"/>
                </a:lnTo>
                <a:lnTo>
                  <a:pt x="1546783" y="267284"/>
                </a:lnTo>
                <a:lnTo>
                  <a:pt x="1529054" y="225971"/>
                </a:lnTo>
                <a:lnTo>
                  <a:pt x="1506956" y="187147"/>
                </a:lnTo>
                <a:lnTo>
                  <a:pt x="1480781" y="151117"/>
                </a:lnTo>
                <a:lnTo>
                  <a:pt x="1450860" y="118186"/>
                </a:lnTo>
                <a:lnTo>
                  <a:pt x="1447292" y="115023"/>
                </a:lnTo>
                <a:lnTo>
                  <a:pt x="1447292" y="395681"/>
                </a:lnTo>
                <a:lnTo>
                  <a:pt x="1447292" y="628256"/>
                </a:lnTo>
                <a:lnTo>
                  <a:pt x="1447292" y="739622"/>
                </a:lnTo>
                <a:lnTo>
                  <a:pt x="1447292" y="1151394"/>
                </a:lnTo>
                <a:lnTo>
                  <a:pt x="1443609" y="1196365"/>
                </a:lnTo>
                <a:lnTo>
                  <a:pt x="1432941" y="1239062"/>
                </a:lnTo>
                <a:lnTo>
                  <a:pt x="1415872" y="1278890"/>
                </a:lnTo>
                <a:lnTo>
                  <a:pt x="1392986" y="1315288"/>
                </a:lnTo>
                <a:lnTo>
                  <a:pt x="1364869" y="1347660"/>
                </a:lnTo>
                <a:lnTo>
                  <a:pt x="1332090" y="1375448"/>
                </a:lnTo>
                <a:lnTo>
                  <a:pt x="1295234" y="1398066"/>
                </a:lnTo>
                <a:lnTo>
                  <a:pt x="1254887" y="1414932"/>
                </a:lnTo>
                <a:lnTo>
                  <a:pt x="1211630" y="1425486"/>
                </a:lnTo>
                <a:lnTo>
                  <a:pt x="1166050" y="1429118"/>
                </a:lnTo>
                <a:lnTo>
                  <a:pt x="876808" y="1429118"/>
                </a:lnTo>
                <a:lnTo>
                  <a:pt x="876808" y="1141717"/>
                </a:lnTo>
                <a:lnTo>
                  <a:pt x="879551" y="1094905"/>
                </a:lnTo>
                <a:lnTo>
                  <a:pt x="887539" y="1049655"/>
                </a:lnTo>
                <a:lnTo>
                  <a:pt x="900493" y="1006271"/>
                </a:lnTo>
                <a:lnTo>
                  <a:pt x="918095" y="965073"/>
                </a:lnTo>
                <a:lnTo>
                  <a:pt x="940041" y="926338"/>
                </a:lnTo>
                <a:lnTo>
                  <a:pt x="966012" y="890397"/>
                </a:lnTo>
                <a:lnTo>
                  <a:pt x="995718" y="857542"/>
                </a:lnTo>
                <a:lnTo>
                  <a:pt x="1028852" y="828090"/>
                </a:lnTo>
                <a:lnTo>
                  <a:pt x="1065110" y="802322"/>
                </a:lnTo>
                <a:lnTo>
                  <a:pt x="1104163" y="780567"/>
                </a:lnTo>
                <a:lnTo>
                  <a:pt x="1145730" y="763104"/>
                </a:lnTo>
                <a:lnTo>
                  <a:pt x="1189482" y="750265"/>
                </a:lnTo>
                <a:lnTo>
                  <a:pt x="1235138" y="742340"/>
                </a:lnTo>
                <a:lnTo>
                  <a:pt x="1282369" y="739622"/>
                </a:lnTo>
                <a:lnTo>
                  <a:pt x="1447292" y="739622"/>
                </a:lnTo>
                <a:lnTo>
                  <a:pt x="1447292" y="628256"/>
                </a:lnTo>
                <a:lnTo>
                  <a:pt x="1282369" y="628256"/>
                </a:lnTo>
                <a:lnTo>
                  <a:pt x="1235405" y="630364"/>
                </a:lnTo>
                <a:lnTo>
                  <a:pt x="1189609" y="636536"/>
                </a:lnTo>
                <a:lnTo>
                  <a:pt x="1145171" y="646620"/>
                </a:lnTo>
                <a:lnTo>
                  <a:pt x="1102258" y="660425"/>
                </a:lnTo>
                <a:lnTo>
                  <a:pt x="1061072" y="677748"/>
                </a:lnTo>
                <a:lnTo>
                  <a:pt x="1021778" y="698436"/>
                </a:lnTo>
                <a:lnTo>
                  <a:pt x="984580" y="722287"/>
                </a:lnTo>
                <a:lnTo>
                  <a:pt x="949655" y="749134"/>
                </a:lnTo>
                <a:lnTo>
                  <a:pt x="917181" y="778776"/>
                </a:lnTo>
                <a:lnTo>
                  <a:pt x="887349" y="811047"/>
                </a:lnTo>
                <a:lnTo>
                  <a:pt x="860336" y="845756"/>
                </a:lnTo>
                <a:lnTo>
                  <a:pt x="836320" y="882713"/>
                </a:lnTo>
                <a:lnTo>
                  <a:pt x="815505" y="921753"/>
                </a:lnTo>
                <a:lnTo>
                  <a:pt x="798055" y="962698"/>
                </a:lnTo>
                <a:lnTo>
                  <a:pt x="784174" y="1005344"/>
                </a:lnTo>
                <a:lnTo>
                  <a:pt x="774026" y="1049515"/>
                </a:lnTo>
                <a:lnTo>
                  <a:pt x="767816" y="1094905"/>
                </a:lnTo>
                <a:lnTo>
                  <a:pt x="765683" y="1141717"/>
                </a:lnTo>
                <a:lnTo>
                  <a:pt x="765683" y="1429118"/>
                </a:lnTo>
                <a:lnTo>
                  <a:pt x="400418" y="1429118"/>
                </a:lnTo>
                <a:lnTo>
                  <a:pt x="354888" y="1425486"/>
                </a:lnTo>
                <a:lnTo>
                  <a:pt x="311670" y="1414945"/>
                </a:lnTo>
                <a:lnTo>
                  <a:pt x="271348" y="1398079"/>
                </a:lnTo>
                <a:lnTo>
                  <a:pt x="234518" y="1375460"/>
                </a:lnTo>
                <a:lnTo>
                  <a:pt x="201739" y="1347685"/>
                </a:lnTo>
                <a:lnTo>
                  <a:pt x="173609" y="1315313"/>
                </a:lnTo>
                <a:lnTo>
                  <a:pt x="150710" y="1278915"/>
                </a:lnTo>
                <a:lnTo>
                  <a:pt x="133642" y="1239075"/>
                </a:lnTo>
                <a:lnTo>
                  <a:pt x="122961" y="1196378"/>
                </a:lnTo>
                <a:lnTo>
                  <a:pt x="119265" y="1151394"/>
                </a:lnTo>
                <a:lnTo>
                  <a:pt x="119265" y="395681"/>
                </a:lnTo>
                <a:lnTo>
                  <a:pt x="122961" y="350710"/>
                </a:lnTo>
                <a:lnTo>
                  <a:pt x="133629" y="308038"/>
                </a:lnTo>
                <a:lnTo>
                  <a:pt x="150685" y="268224"/>
                </a:lnTo>
                <a:lnTo>
                  <a:pt x="173583" y="231838"/>
                </a:lnTo>
                <a:lnTo>
                  <a:pt x="201701" y="199478"/>
                </a:lnTo>
                <a:lnTo>
                  <a:pt x="234467" y="171704"/>
                </a:lnTo>
                <a:lnTo>
                  <a:pt x="271310" y="149085"/>
                </a:lnTo>
                <a:lnTo>
                  <a:pt x="311645" y="132232"/>
                </a:lnTo>
                <a:lnTo>
                  <a:pt x="354863" y="121691"/>
                </a:lnTo>
                <a:lnTo>
                  <a:pt x="400418" y="118046"/>
                </a:lnTo>
                <a:lnTo>
                  <a:pt x="1166050" y="118046"/>
                </a:lnTo>
                <a:lnTo>
                  <a:pt x="1211605" y="121691"/>
                </a:lnTo>
                <a:lnTo>
                  <a:pt x="1254848" y="132219"/>
                </a:lnTo>
                <a:lnTo>
                  <a:pt x="1295196" y="149085"/>
                </a:lnTo>
                <a:lnTo>
                  <a:pt x="1332039" y="171678"/>
                </a:lnTo>
                <a:lnTo>
                  <a:pt x="1364830" y="199453"/>
                </a:lnTo>
                <a:lnTo>
                  <a:pt x="1392961" y="231825"/>
                </a:lnTo>
                <a:lnTo>
                  <a:pt x="1415846" y="268198"/>
                </a:lnTo>
                <a:lnTo>
                  <a:pt x="1432928" y="308025"/>
                </a:lnTo>
                <a:lnTo>
                  <a:pt x="1443596" y="350697"/>
                </a:lnTo>
                <a:lnTo>
                  <a:pt x="1447292" y="395681"/>
                </a:lnTo>
                <a:lnTo>
                  <a:pt x="1447292" y="115023"/>
                </a:lnTo>
                <a:lnTo>
                  <a:pt x="1417497" y="88658"/>
                </a:lnTo>
                <a:lnTo>
                  <a:pt x="1380985" y="62839"/>
                </a:lnTo>
                <a:lnTo>
                  <a:pt x="1341653" y="41033"/>
                </a:lnTo>
                <a:lnTo>
                  <a:pt x="1299794" y="23533"/>
                </a:lnTo>
                <a:lnTo>
                  <a:pt x="1255712" y="10668"/>
                </a:lnTo>
                <a:lnTo>
                  <a:pt x="1209738" y="2717"/>
                </a:lnTo>
                <a:lnTo>
                  <a:pt x="1162164" y="0"/>
                </a:lnTo>
                <a:lnTo>
                  <a:pt x="408457" y="0"/>
                </a:lnTo>
                <a:lnTo>
                  <a:pt x="360883" y="2717"/>
                </a:lnTo>
                <a:lnTo>
                  <a:pt x="314896" y="10668"/>
                </a:lnTo>
                <a:lnTo>
                  <a:pt x="270827" y="23533"/>
                </a:lnTo>
                <a:lnTo>
                  <a:pt x="228955" y="41033"/>
                </a:lnTo>
                <a:lnTo>
                  <a:pt x="189623" y="62839"/>
                </a:lnTo>
                <a:lnTo>
                  <a:pt x="153111" y="88658"/>
                </a:lnTo>
                <a:lnTo>
                  <a:pt x="119748" y="118186"/>
                </a:lnTo>
                <a:lnTo>
                  <a:pt x="89827" y="151117"/>
                </a:lnTo>
                <a:lnTo>
                  <a:pt x="63665" y="187147"/>
                </a:lnTo>
                <a:lnTo>
                  <a:pt x="41567" y="225971"/>
                </a:lnTo>
                <a:lnTo>
                  <a:pt x="23850" y="267284"/>
                </a:lnTo>
                <a:lnTo>
                  <a:pt x="10807" y="310781"/>
                </a:lnTo>
                <a:lnTo>
                  <a:pt x="2755" y="356158"/>
                </a:lnTo>
                <a:lnTo>
                  <a:pt x="0" y="403110"/>
                </a:lnTo>
                <a:lnTo>
                  <a:pt x="0" y="1147699"/>
                </a:lnTo>
                <a:lnTo>
                  <a:pt x="2755" y="1194676"/>
                </a:lnTo>
                <a:lnTo>
                  <a:pt x="10807" y="1240066"/>
                </a:lnTo>
                <a:lnTo>
                  <a:pt x="23850" y="1283576"/>
                </a:lnTo>
                <a:lnTo>
                  <a:pt x="41567" y="1324902"/>
                </a:lnTo>
                <a:lnTo>
                  <a:pt x="63665" y="1363751"/>
                </a:lnTo>
                <a:lnTo>
                  <a:pt x="89827" y="1399794"/>
                </a:lnTo>
                <a:lnTo>
                  <a:pt x="119748" y="1432750"/>
                </a:lnTo>
                <a:lnTo>
                  <a:pt x="153111" y="1462290"/>
                </a:lnTo>
                <a:lnTo>
                  <a:pt x="189623" y="1488122"/>
                </a:lnTo>
                <a:lnTo>
                  <a:pt x="228955" y="1509953"/>
                </a:lnTo>
                <a:lnTo>
                  <a:pt x="270827" y="1527454"/>
                </a:lnTo>
                <a:lnTo>
                  <a:pt x="314896" y="1540332"/>
                </a:lnTo>
                <a:lnTo>
                  <a:pt x="360883" y="1548282"/>
                </a:lnTo>
                <a:lnTo>
                  <a:pt x="408457" y="1551000"/>
                </a:lnTo>
                <a:lnTo>
                  <a:pt x="765683" y="1551000"/>
                </a:lnTo>
                <a:lnTo>
                  <a:pt x="765683" y="3373856"/>
                </a:lnTo>
                <a:lnTo>
                  <a:pt x="767803" y="3420541"/>
                </a:lnTo>
                <a:lnTo>
                  <a:pt x="774026" y="3466058"/>
                </a:lnTo>
                <a:lnTo>
                  <a:pt x="784174" y="3510242"/>
                </a:lnTo>
                <a:lnTo>
                  <a:pt x="798055" y="3552888"/>
                </a:lnTo>
                <a:lnTo>
                  <a:pt x="815505" y="3593820"/>
                </a:lnTo>
                <a:lnTo>
                  <a:pt x="836320" y="3632860"/>
                </a:lnTo>
                <a:lnTo>
                  <a:pt x="860336" y="3669830"/>
                </a:lnTo>
                <a:lnTo>
                  <a:pt x="887349" y="3704539"/>
                </a:lnTo>
                <a:lnTo>
                  <a:pt x="917181" y="3736797"/>
                </a:lnTo>
                <a:lnTo>
                  <a:pt x="949655" y="3766451"/>
                </a:lnTo>
                <a:lnTo>
                  <a:pt x="984580" y="3793286"/>
                </a:lnTo>
                <a:lnTo>
                  <a:pt x="1021778" y="3817137"/>
                </a:lnTo>
                <a:lnTo>
                  <a:pt x="1061072" y="3837825"/>
                </a:lnTo>
                <a:lnTo>
                  <a:pt x="1102258" y="3855161"/>
                </a:lnTo>
                <a:lnTo>
                  <a:pt x="1145171" y="3868953"/>
                </a:lnTo>
                <a:lnTo>
                  <a:pt x="1189609" y="3879037"/>
                </a:lnTo>
                <a:lnTo>
                  <a:pt x="1235405" y="3885222"/>
                </a:lnTo>
                <a:lnTo>
                  <a:pt x="1282369" y="3887317"/>
                </a:lnTo>
                <a:lnTo>
                  <a:pt x="2414841" y="3887317"/>
                </a:lnTo>
                <a:lnTo>
                  <a:pt x="2414841" y="3775849"/>
                </a:lnTo>
                <a:lnTo>
                  <a:pt x="1282369" y="3775849"/>
                </a:lnTo>
                <a:lnTo>
                  <a:pt x="1235176" y="3773132"/>
                </a:lnTo>
                <a:lnTo>
                  <a:pt x="1189558" y="3765207"/>
                </a:lnTo>
                <a:lnTo>
                  <a:pt x="1145806" y="3752367"/>
                </a:lnTo>
                <a:lnTo>
                  <a:pt x="1104252" y="3734905"/>
                </a:lnTo>
                <a:lnTo>
                  <a:pt x="1065199" y="3713149"/>
                </a:lnTo>
                <a:lnTo>
                  <a:pt x="1028941" y="3687381"/>
                </a:lnTo>
                <a:lnTo>
                  <a:pt x="995807" y="3657917"/>
                </a:lnTo>
                <a:lnTo>
                  <a:pt x="966076" y="3625075"/>
                </a:lnTo>
                <a:lnTo>
                  <a:pt x="940092" y="3589134"/>
                </a:lnTo>
                <a:lnTo>
                  <a:pt x="918133" y="3550399"/>
                </a:lnTo>
                <a:lnTo>
                  <a:pt x="900518" y="3509200"/>
                </a:lnTo>
                <a:lnTo>
                  <a:pt x="887552" y="3465817"/>
                </a:lnTo>
                <a:lnTo>
                  <a:pt x="879551" y="3420567"/>
                </a:lnTo>
                <a:lnTo>
                  <a:pt x="876820" y="3373856"/>
                </a:lnTo>
                <a:lnTo>
                  <a:pt x="876808" y="1551000"/>
                </a:lnTo>
                <a:lnTo>
                  <a:pt x="1162164" y="1551000"/>
                </a:lnTo>
                <a:lnTo>
                  <a:pt x="1209738" y="1548282"/>
                </a:lnTo>
                <a:lnTo>
                  <a:pt x="1255712" y="1540332"/>
                </a:lnTo>
                <a:lnTo>
                  <a:pt x="1299794" y="1527454"/>
                </a:lnTo>
                <a:lnTo>
                  <a:pt x="1341653" y="1509953"/>
                </a:lnTo>
                <a:lnTo>
                  <a:pt x="1380985" y="1488122"/>
                </a:lnTo>
                <a:lnTo>
                  <a:pt x="1417497" y="1462290"/>
                </a:lnTo>
                <a:lnTo>
                  <a:pt x="1450860" y="1432750"/>
                </a:lnTo>
                <a:lnTo>
                  <a:pt x="1454150" y="1429118"/>
                </a:lnTo>
                <a:lnTo>
                  <a:pt x="1480781" y="1399794"/>
                </a:lnTo>
                <a:lnTo>
                  <a:pt x="1506956" y="1363751"/>
                </a:lnTo>
                <a:lnTo>
                  <a:pt x="1529054" y="1324902"/>
                </a:lnTo>
                <a:lnTo>
                  <a:pt x="1546783" y="1283576"/>
                </a:lnTo>
                <a:lnTo>
                  <a:pt x="1559826" y="1240066"/>
                </a:lnTo>
                <a:lnTo>
                  <a:pt x="1567878" y="1194676"/>
                </a:lnTo>
                <a:lnTo>
                  <a:pt x="1570634" y="1147699"/>
                </a:lnTo>
                <a:lnTo>
                  <a:pt x="1570634" y="739622"/>
                </a:lnTo>
                <a:lnTo>
                  <a:pt x="2414841" y="739622"/>
                </a:lnTo>
                <a:lnTo>
                  <a:pt x="2414841" y="628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03936" y="6525059"/>
            <a:ext cx="1374303" cy="157063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9103936" y="8450377"/>
            <a:ext cx="1262380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000" spc="140" dirty="0" smtClean="0">
                <a:solidFill>
                  <a:srgbClr val="FFFFFF"/>
                </a:solidFill>
                <a:latin typeface="Lucida Console"/>
                <a:cs typeface="Lucida Console"/>
              </a:rPr>
              <a:t>КРОВЬ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000" dirty="0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40002" y="851148"/>
            <a:ext cx="11129010" cy="1344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d</a:t>
            </a:r>
            <a:r>
              <a:rPr spc="-640" dirty="0"/>
              <a:t>a</a:t>
            </a:r>
            <a:r>
              <a:rPr spc="-204" dirty="0"/>
              <a:t>t</a:t>
            </a:r>
            <a:r>
              <a:rPr spc="-640" dirty="0"/>
              <a:t>a</a:t>
            </a:r>
            <a:r>
              <a:rPr spc="-1140" dirty="0"/>
              <a:t> </a:t>
            </a:r>
            <a:r>
              <a:rPr spc="35" dirty="0"/>
              <a:t>p</a:t>
            </a:r>
            <a:r>
              <a:rPr spc="-690" dirty="0"/>
              <a:t>r</a:t>
            </a:r>
            <a:r>
              <a:rPr spc="-355" dirty="0"/>
              <a:t>ep</a:t>
            </a:r>
            <a:r>
              <a:rPr spc="-290" dirty="0"/>
              <a:t>r</a:t>
            </a:r>
            <a:r>
              <a:rPr spc="-45" dirty="0"/>
              <a:t>o</a:t>
            </a:r>
            <a:r>
              <a:rPr spc="200" dirty="0"/>
              <a:t>c</a:t>
            </a:r>
            <a:r>
              <a:rPr spc="-335" dirty="0"/>
              <a:t>es</a:t>
            </a:r>
            <a:r>
              <a:rPr spc="-320" dirty="0"/>
              <a:t>s</a:t>
            </a:r>
            <a:r>
              <a:rPr spc="-70" dirty="0"/>
              <a:t>i</a:t>
            </a:r>
            <a:r>
              <a:rPr spc="-520" dirty="0"/>
              <a:t>n</a:t>
            </a:r>
            <a:r>
              <a:rPr spc="-110" dirty="0"/>
              <a:t>g</a:t>
            </a:r>
          </a:p>
        </p:txBody>
      </p:sp>
      <p:sp>
        <p:nvSpPr>
          <p:cNvPr id="3" name="object 3"/>
          <p:cNvSpPr/>
          <p:nvPr/>
        </p:nvSpPr>
        <p:spPr>
          <a:xfrm>
            <a:off x="588987" y="3403552"/>
            <a:ext cx="1531620" cy="1139190"/>
          </a:xfrm>
          <a:custGeom>
            <a:avLst/>
            <a:gdLst/>
            <a:ahLst/>
            <a:cxnLst/>
            <a:rect l="l" t="t" r="r" b="b"/>
            <a:pathLst>
              <a:path w="1531620" h="1139189">
                <a:moveTo>
                  <a:pt x="794854" y="590384"/>
                </a:moveTo>
                <a:lnTo>
                  <a:pt x="615130" y="590384"/>
                </a:lnTo>
                <a:lnTo>
                  <a:pt x="1167523" y="47270"/>
                </a:lnTo>
                <a:lnTo>
                  <a:pt x="1203238" y="20989"/>
                </a:lnTo>
                <a:lnTo>
                  <a:pt x="1244210" y="5236"/>
                </a:lnTo>
                <a:lnTo>
                  <a:pt x="1287801" y="0"/>
                </a:lnTo>
                <a:lnTo>
                  <a:pt x="1331372" y="5268"/>
                </a:lnTo>
                <a:lnTo>
                  <a:pt x="1372285" y="21028"/>
                </a:lnTo>
                <a:lnTo>
                  <a:pt x="1407900" y="47270"/>
                </a:lnTo>
                <a:lnTo>
                  <a:pt x="1481645" y="119843"/>
                </a:lnTo>
                <a:lnTo>
                  <a:pt x="1484895" y="123722"/>
                </a:lnTo>
                <a:lnTo>
                  <a:pt x="1287712" y="123722"/>
                </a:lnTo>
                <a:lnTo>
                  <a:pt x="1271438" y="126731"/>
                </a:lnTo>
                <a:lnTo>
                  <a:pt x="1257443" y="135713"/>
                </a:lnTo>
                <a:lnTo>
                  <a:pt x="794854" y="590384"/>
                </a:lnTo>
                <a:close/>
              </a:path>
              <a:path w="1531620" h="1139189">
                <a:moveTo>
                  <a:pt x="812932" y="1013553"/>
                </a:moveTo>
                <a:lnTo>
                  <a:pt x="623649" y="1013553"/>
                </a:lnTo>
                <a:lnTo>
                  <a:pt x="631736" y="1011232"/>
                </a:lnTo>
                <a:lnTo>
                  <a:pt x="638675" y="1006637"/>
                </a:lnTo>
                <a:lnTo>
                  <a:pt x="1391629" y="267690"/>
                </a:lnTo>
                <a:lnTo>
                  <a:pt x="1404263" y="237846"/>
                </a:lnTo>
                <a:lnTo>
                  <a:pt x="1403433" y="229580"/>
                </a:lnTo>
                <a:lnTo>
                  <a:pt x="1317980" y="135571"/>
                </a:lnTo>
                <a:lnTo>
                  <a:pt x="1287712" y="123722"/>
                </a:lnTo>
                <a:lnTo>
                  <a:pt x="1484895" y="123722"/>
                </a:lnTo>
                <a:lnTo>
                  <a:pt x="1502988" y="145311"/>
                </a:lnTo>
                <a:lnTo>
                  <a:pt x="1518589" y="173971"/>
                </a:lnTo>
                <a:lnTo>
                  <a:pt x="1528160" y="205092"/>
                </a:lnTo>
                <a:lnTo>
                  <a:pt x="1531414" y="237940"/>
                </a:lnTo>
                <a:lnTo>
                  <a:pt x="1528201" y="270811"/>
                </a:lnTo>
                <a:lnTo>
                  <a:pt x="1518631" y="301945"/>
                </a:lnTo>
                <a:lnTo>
                  <a:pt x="1503022" y="330637"/>
                </a:lnTo>
                <a:lnTo>
                  <a:pt x="1481693" y="356179"/>
                </a:lnTo>
                <a:lnTo>
                  <a:pt x="812932" y="1013553"/>
                </a:lnTo>
                <a:close/>
              </a:path>
              <a:path w="1531620" h="1139189">
                <a:moveTo>
                  <a:pt x="615178" y="1138708"/>
                </a:moveTo>
                <a:lnTo>
                  <a:pt x="550083" y="1126078"/>
                </a:lnTo>
                <a:lnTo>
                  <a:pt x="494966" y="1089679"/>
                </a:lnTo>
                <a:lnTo>
                  <a:pt x="49673" y="652014"/>
                </a:lnTo>
                <a:lnTo>
                  <a:pt x="22077" y="616454"/>
                </a:lnTo>
                <a:lnTo>
                  <a:pt x="5519" y="576332"/>
                </a:lnTo>
                <a:lnTo>
                  <a:pt x="0" y="533923"/>
                </a:lnTo>
                <a:lnTo>
                  <a:pt x="5519" y="491502"/>
                </a:lnTo>
                <a:lnTo>
                  <a:pt x="22077" y="451344"/>
                </a:lnTo>
                <a:lnTo>
                  <a:pt x="49673" y="415725"/>
                </a:lnTo>
                <a:lnTo>
                  <a:pt x="123466" y="343342"/>
                </a:lnTo>
                <a:lnTo>
                  <a:pt x="159131" y="317031"/>
                </a:lnTo>
                <a:lnTo>
                  <a:pt x="200089" y="301244"/>
                </a:lnTo>
                <a:lnTo>
                  <a:pt x="243690" y="295982"/>
                </a:lnTo>
                <a:lnTo>
                  <a:pt x="287283" y="301244"/>
                </a:lnTo>
                <a:lnTo>
                  <a:pt x="328218" y="317031"/>
                </a:lnTo>
                <a:lnTo>
                  <a:pt x="363843" y="343342"/>
                </a:lnTo>
                <a:lnTo>
                  <a:pt x="441036" y="419231"/>
                </a:lnTo>
                <a:lnTo>
                  <a:pt x="243678" y="419231"/>
                </a:lnTo>
                <a:lnTo>
                  <a:pt x="235220" y="420055"/>
                </a:lnTo>
                <a:lnTo>
                  <a:pt x="139641" y="504026"/>
                </a:lnTo>
                <a:lnTo>
                  <a:pt x="127115" y="533864"/>
                </a:lnTo>
                <a:lnTo>
                  <a:pt x="130260" y="549691"/>
                </a:lnTo>
                <a:lnTo>
                  <a:pt x="584886" y="1001236"/>
                </a:lnTo>
                <a:lnTo>
                  <a:pt x="615178" y="1013553"/>
                </a:lnTo>
                <a:lnTo>
                  <a:pt x="812932" y="1013553"/>
                </a:lnTo>
                <a:lnTo>
                  <a:pt x="735391" y="1089774"/>
                </a:lnTo>
                <a:lnTo>
                  <a:pt x="687078" y="1123060"/>
                </a:lnTo>
                <a:lnTo>
                  <a:pt x="639958" y="1136933"/>
                </a:lnTo>
                <a:lnTo>
                  <a:pt x="615178" y="1138708"/>
                </a:lnTo>
                <a:close/>
              </a:path>
              <a:path w="1531620" h="1139189">
                <a:moveTo>
                  <a:pt x="615178" y="766985"/>
                </a:moveTo>
                <a:lnTo>
                  <a:pt x="273971" y="431500"/>
                </a:lnTo>
                <a:lnTo>
                  <a:pt x="243678" y="419231"/>
                </a:lnTo>
                <a:lnTo>
                  <a:pt x="441036" y="419231"/>
                </a:lnTo>
                <a:lnTo>
                  <a:pt x="615130" y="590384"/>
                </a:lnTo>
                <a:lnTo>
                  <a:pt x="794854" y="590384"/>
                </a:lnTo>
                <a:lnTo>
                  <a:pt x="615178" y="7669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8987" y="6027303"/>
            <a:ext cx="1531620" cy="1139190"/>
          </a:xfrm>
          <a:custGeom>
            <a:avLst/>
            <a:gdLst/>
            <a:ahLst/>
            <a:cxnLst/>
            <a:rect l="l" t="t" r="r" b="b"/>
            <a:pathLst>
              <a:path w="1531620" h="1139190">
                <a:moveTo>
                  <a:pt x="794854" y="590384"/>
                </a:moveTo>
                <a:lnTo>
                  <a:pt x="615130" y="590384"/>
                </a:lnTo>
                <a:lnTo>
                  <a:pt x="1167523" y="47270"/>
                </a:lnTo>
                <a:lnTo>
                  <a:pt x="1203238" y="20989"/>
                </a:lnTo>
                <a:lnTo>
                  <a:pt x="1244210" y="5236"/>
                </a:lnTo>
                <a:lnTo>
                  <a:pt x="1287801" y="0"/>
                </a:lnTo>
                <a:lnTo>
                  <a:pt x="1331372" y="5268"/>
                </a:lnTo>
                <a:lnTo>
                  <a:pt x="1372285" y="21028"/>
                </a:lnTo>
                <a:lnTo>
                  <a:pt x="1407900" y="47270"/>
                </a:lnTo>
                <a:lnTo>
                  <a:pt x="1481645" y="119843"/>
                </a:lnTo>
                <a:lnTo>
                  <a:pt x="1484895" y="123722"/>
                </a:lnTo>
                <a:lnTo>
                  <a:pt x="1287712" y="123722"/>
                </a:lnTo>
                <a:lnTo>
                  <a:pt x="1271438" y="126731"/>
                </a:lnTo>
                <a:lnTo>
                  <a:pt x="1257443" y="135713"/>
                </a:lnTo>
                <a:lnTo>
                  <a:pt x="794854" y="590384"/>
                </a:lnTo>
                <a:close/>
              </a:path>
              <a:path w="1531620" h="1139190">
                <a:moveTo>
                  <a:pt x="812932" y="1013553"/>
                </a:moveTo>
                <a:lnTo>
                  <a:pt x="623649" y="1013553"/>
                </a:lnTo>
                <a:lnTo>
                  <a:pt x="631736" y="1011232"/>
                </a:lnTo>
                <a:lnTo>
                  <a:pt x="638675" y="1006637"/>
                </a:lnTo>
                <a:lnTo>
                  <a:pt x="1391629" y="267690"/>
                </a:lnTo>
                <a:lnTo>
                  <a:pt x="1404263" y="237846"/>
                </a:lnTo>
                <a:lnTo>
                  <a:pt x="1403433" y="229580"/>
                </a:lnTo>
                <a:lnTo>
                  <a:pt x="1317980" y="135571"/>
                </a:lnTo>
                <a:lnTo>
                  <a:pt x="1287712" y="123722"/>
                </a:lnTo>
                <a:lnTo>
                  <a:pt x="1484895" y="123722"/>
                </a:lnTo>
                <a:lnTo>
                  <a:pt x="1502988" y="145311"/>
                </a:lnTo>
                <a:lnTo>
                  <a:pt x="1518589" y="173971"/>
                </a:lnTo>
                <a:lnTo>
                  <a:pt x="1528160" y="205092"/>
                </a:lnTo>
                <a:lnTo>
                  <a:pt x="1531414" y="237940"/>
                </a:lnTo>
                <a:lnTo>
                  <a:pt x="1528201" y="270811"/>
                </a:lnTo>
                <a:lnTo>
                  <a:pt x="1518631" y="301945"/>
                </a:lnTo>
                <a:lnTo>
                  <a:pt x="1503022" y="330637"/>
                </a:lnTo>
                <a:lnTo>
                  <a:pt x="1481693" y="356179"/>
                </a:lnTo>
                <a:lnTo>
                  <a:pt x="812932" y="1013553"/>
                </a:lnTo>
                <a:close/>
              </a:path>
              <a:path w="1531620" h="1139190">
                <a:moveTo>
                  <a:pt x="615178" y="1138708"/>
                </a:moveTo>
                <a:lnTo>
                  <a:pt x="550083" y="1126078"/>
                </a:lnTo>
                <a:lnTo>
                  <a:pt x="494966" y="1089679"/>
                </a:lnTo>
                <a:lnTo>
                  <a:pt x="49673" y="652014"/>
                </a:lnTo>
                <a:lnTo>
                  <a:pt x="22077" y="616454"/>
                </a:lnTo>
                <a:lnTo>
                  <a:pt x="5519" y="576332"/>
                </a:lnTo>
                <a:lnTo>
                  <a:pt x="0" y="533923"/>
                </a:lnTo>
                <a:lnTo>
                  <a:pt x="5519" y="491502"/>
                </a:lnTo>
                <a:lnTo>
                  <a:pt x="22077" y="451344"/>
                </a:lnTo>
                <a:lnTo>
                  <a:pt x="49673" y="415725"/>
                </a:lnTo>
                <a:lnTo>
                  <a:pt x="123466" y="343342"/>
                </a:lnTo>
                <a:lnTo>
                  <a:pt x="159131" y="317031"/>
                </a:lnTo>
                <a:lnTo>
                  <a:pt x="200089" y="301244"/>
                </a:lnTo>
                <a:lnTo>
                  <a:pt x="243690" y="295982"/>
                </a:lnTo>
                <a:lnTo>
                  <a:pt x="287283" y="301244"/>
                </a:lnTo>
                <a:lnTo>
                  <a:pt x="328218" y="317031"/>
                </a:lnTo>
                <a:lnTo>
                  <a:pt x="363843" y="343342"/>
                </a:lnTo>
                <a:lnTo>
                  <a:pt x="441036" y="419231"/>
                </a:lnTo>
                <a:lnTo>
                  <a:pt x="243678" y="419231"/>
                </a:lnTo>
                <a:lnTo>
                  <a:pt x="235220" y="420055"/>
                </a:lnTo>
                <a:lnTo>
                  <a:pt x="139641" y="504026"/>
                </a:lnTo>
                <a:lnTo>
                  <a:pt x="127115" y="533864"/>
                </a:lnTo>
                <a:lnTo>
                  <a:pt x="130260" y="549691"/>
                </a:lnTo>
                <a:lnTo>
                  <a:pt x="584886" y="1001236"/>
                </a:lnTo>
                <a:lnTo>
                  <a:pt x="615178" y="1013553"/>
                </a:lnTo>
                <a:lnTo>
                  <a:pt x="812932" y="1013553"/>
                </a:lnTo>
                <a:lnTo>
                  <a:pt x="735391" y="1089774"/>
                </a:lnTo>
                <a:lnTo>
                  <a:pt x="687078" y="1123060"/>
                </a:lnTo>
                <a:lnTo>
                  <a:pt x="639958" y="1136933"/>
                </a:lnTo>
                <a:lnTo>
                  <a:pt x="615178" y="1138708"/>
                </a:lnTo>
                <a:close/>
              </a:path>
              <a:path w="1531620" h="1139190">
                <a:moveTo>
                  <a:pt x="615178" y="766985"/>
                </a:moveTo>
                <a:lnTo>
                  <a:pt x="273971" y="431500"/>
                </a:lnTo>
                <a:lnTo>
                  <a:pt x="243678" y="419231"/>
                </a:lnTo>
                <a:lnTo>
                  <a:pt x="441036" y="419231"/>
                </a:lnTo>
                <a:lnTo>
                  <a:pt x="615130" y="590384"/>
                </a:lnTo>
                <a:lnTo>
                  <a:pt x="794854" y="590384"/>
                </a:lnTo>
                <a:lnTo>
                  <a:pt x="615178" y="7669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829" y="8495460"/>
            <a:ext cx="1531620" cy="1139190"/>
          </a:xfrm>
          <a:custGeom>
            <a:avLst/>
            <a:gdLst/>
            <a:ahLst/>
            <a:cxnLst/>
            <a:rect l="l" t="t" r="r" b="b"/>
            <a:pathLst>
              <a:path w="1531620" h="1139190">
                <a:moveTo>
                  <a:pt x="794854" y="590384"/>
                </a:moveTo>
                <a:lnTo>
                  <a:pt x="615130" y="590384"/>
                </a:lnTo>
                <a:lnTo>
                  <a:pt x="1167523" y="47270"/>
                </a:lnTo>
                <a:lnTo>
                  <a:pt x="1203238" y="20989"/>
                </a:lnTo>
                <a:lnTo>
                  <a:pt x="1244210" y="5236"/>
                </a:lnTo>
                <a:lnTo>
                  <a:pt x="1287801" y="0"/>
                </a:lnTo>
                <a:lnTo>
                  <a:pt x="1331372" y="5268"/>
                </a:lnTo>
                <a:lnTo>
                  <a:pt x="1372285" y="21028"/>
                </a:lnTo>
                <a:lnTo>
                  <a:pt x="1407900" y="47270"/>
                </a:lnTo>
                <a:lnTo>
                  <a:pt x="1481645" y="119843"/>
                </a:lnTo>
                <a:lnTo>
                  <a:pt x="1484895" y="123722"/>
                </a:lnTo>
                <a:lnTo>
                  <a:pt x="1287712" y="123722"/>
                </a:lnTo>
                <a:lnTo>
                  <a:pt x="1271438" y="126731"/>
                </a:lnTo>
                <a:lnTo>
                  <a:pt x="1257443" y="135713"/>
                </a:lnTo>
                <a:lnTo>
                  <a:pt x="794854" y="590384"/>
                </a:lnTo>
                <a:close/>
              </a:path>
              <a:path w="1531620" h="1139190">
                <a:moveTo>
                  <a:pt x="812932" y="1013553"/>
                </a:moveTo>
                <a:lnTo>
                  <a:pt x="623649" y="1013553"/>
                </a:lnTo>
                <a:lnTo>
                  <a:pt x="631736" y="1011232"/>
                </a:lnTo>
                <a:lnTo>
                  <a:pt x="638675" y="1006637"/>
                </a:lnTo>
                <a:lnTo>
                  <a:pt x="1391629" y="267690"/>
                </a:lnTo>
                <a:lnTo>
                  <a:pt x="1404263" y="237846"/>
                </a:lnTo>
                <a:lnTo>
                  <a:pt x="1403433" y="229580"/>
                </a:lnTo>
                <a:lnTo>
                  <a:pt x="1317980" y="135571"/>
                </a:lnTo>
                <a:lnTo>
                  <a:pt x="1287712" y="123722"/>
                </a:lnTo>
                <a:lnTo>
                  <a:pt x="1484895" y="123722"/>
                </a:lnTo>
                <a:lnTo>
                  <a:pt x="1502988" y="145311"/>
                </a:lnTo>
                <a:lnTo>
                  <a:pt x="1518589" y="173971"/>
                </a:lnTo>
                <a:lnTo>
                  <a:pt x="1528160" y="205092"/>
                </a:lnTo>
                <a:lnTo>
                  <a:pt x="1531414" y="237940"/>
                </a:lnTo>
                <a:lnTo>
                  <a:pt x="1528201" y="270811"/>
                </a:lnTo>
                <a:lnTo>
                  <a:pt x="1518631" y="301945"/>
                </a:lnTo>
                <a:lnTo>
                  <a:pt x="1503022" y="330637"/>
                </a:lnTo>
                <a:lnTo>
                  <a:pt x="1481693" y="356179"/>
                </a:lnTo>
                <a:lnTo>
                  <a:pt x="812932" y="1013553"/>
                </a:lnTo>
                <a:close/>
              </a:path>
              <a:path w="1531620" h="1139190">
                <a:moveTo>
                  <a:pt x="615178" y="1138708"/>
                </a:moveTo>
                <a:lnTo>
                  <a:pt x="550083" y="1126078"/>
                </a:lnTo>
                <a:lnTo>
                  <a:pt x="494966" y="1089679"/>
                </a:lnTo>
                <a:lnTo>
                  <a:pt x="49673" y="652014"/>
                </a:lnTo>
                <a:lnTo>
                  <a:pt x="22077" y="616454"/>
                </a:lnTo>
                <a:lnTo>
                  <a:pt x="5519" y="576332"/>
                </a:lnTo>
                <a:lnTo>
                  <a:pt x="0" y="533923"/>
                </a:lnTo>
                <a:lnTo>
                  <a:pt x="5519" y="491502"/>
                </a:lnTo>
                <a:lnTo>
                  <a:pt x="22077" y="451344"/>
                </a:lnTo>
                <a:lnTo>
                  <a:pt x="49673" y="415725"/>
                </a:lnTo>
                <a:lnTo>
                  <a:pt x="123466" y="343342"/>
                </a:lnTo>
                <a:lnTo>
                  <a:pt x="159131" y="317031"/>
                </a:lnTo>
                <a:lnTo>
                  <a:pt x="200089" y="301244"/>
                </a:lnTo>
                <a:lnTo>
                  <a:pt x="243690" y="295982"/>
                </a:lnTo>
                <a:lnTo>
                  <a:pt x="287283" y="301244"/>
                </a:lnTo>
                <a:lnTo>
                  <a:pt x="328218" y="317031"/>
                </a:lnTo>
                <a:lnTo>
                  <a:pt x="363843" y="343342"/>
                </a:lnTo>
                <a:lnTo>
                  <a:pt x="441036" y="419231"/>
                </a:lnTo>
                <a:lnTo>
                  <a:pt x="243678" y="419231"/>
                </a:lnTo>
                <a:lnTo>
                  <a:pt x="235220" y="420055"/>
                </a:lnTo>
                <a:lnTo>
                  <a:pt x="139641" y="504026"/>
                </a:lnTo>
                <a:lnTo>
                  <a:pt x="127115" y="533864"/>
                </a:lnTo>
                <a:lnTo>
                  <a:pt x="130260" y="549691"/>
                </a:lnTo>
                <a:lnTo>
                  <a:pt x="584886" y="1001236"/>
                </a:lnTo>
                <a:lnTo>
                  <a:pt x="615178" y="1013553"/>
                </a:lnTo>
                <a:lnTo>
                  <a:pt x="812932" y="1013553"/>
                </a:lnTo>
                <a:lnTo>
                  <a:pt x="735391" y="1089774"/>
                </a:lnTo>
                <a:lnTo>
                  <a:pt x="687078" y="1123060"/>
                </a:lnTo>
                <a:lnTo>
                  <a:pt x="639958" y="1136933"/>
                </a:lnTo>
                <a:lnTo>
                  <a:pt x="615178" y="1138708"/>
                </a:lnTo>
                <a:close/>
              </a:path>
              <a:path w="1531620" h="1139190">
                <a:moveTo>
                  <a:pt x="615178" y="766985"/>
                </a:moveTo>
                <a:lnTo>
                  <a:pt x="273971" y="431500"/>
                </a:lnTo>
                <a:lnTo>
                  <a:pt x="243678" y="419231"/>
                </a:lnTo>
                <a:lnTo>
                  <a:pt x="441036" y="419231"/>
                </a:lnTo>
                <a:lnTo>
                  <a:pt x="615130" y="590384"/>
                </a:lnTo>
                <a:lnTo>
                  <a:pt x="794854" y="590384"/>
                </a:lnTo>
                <a:lnTo>
                  <a:pt x="615178" y="7669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07373" y="3678836"/>
            <a:ext cx="13769277" cy="588623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309495" marR="5080" indent="-2297430">
              <a:lnSpc>
                <a:spcPts val="4020"/>
              </a:lnSpc>
              <a:spcBef>
                <a:spcPts val="590"/>
              </a:spcBef>
            </a:pPr>
            <a:r>
              <a:rPr lang="ru-RU" sz="3700" spc="180" dirty="0" smtClean="0">
                <a:solidFill>
                  <a:srgbClr val="FFFFFF"/>
                </a:solidFill>
                <a:latin typeface="Lucida Console"/>
                <a:cs typeface="Lucida Console"/>
              </a:rPr>
              <a:t>Извлечение изображений вырезкой и вставкой </a:t>
            </a:r>
            <a:endParaRPr sz="3700" dirty="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84978" y="6270380"/>
            <a:ext cx="14325071" cy="5828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3700" dirty="0" smtClean="0">
                <a:solidFill>
                  <a:schemeClr val="bg2"/>
                </a:solidFill>
                <a:latin typeface="Lucida Console"/>
                <a:cs typeface="Lucida Console"/>
              </a:rPr>
              <a:t>Манипуляции размера и разрешения фотографий</a:t>
            </a:r>
            <a:endParaRPr sz="3700" dirty="0">
              <a:solidFill>
                <a:schemeClr val="bg2"/>
              </a:solidFill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78093" y="8561841"/>
            <a:ext cx="11357610" cy="588623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ts val="4020"/>
              </a:lnSpc>
              <a:spcBef>
                <a:spcPts val="590"/>
              </a:spcBef>
            </a:pPr>
            <a:r>
              <a:rPr lang="ru-RU" sz="3650" dirty="0" smtClean="0">
                <a:solidFill>
                  <a:schemeClr val="bg2"/>
                </a:solidFill>
                <a:latin typeface="Lucida Console"/>
                <a:cs typeface="Lucida Console"/>
              </a:rPr>
              <a:t>Игра с тональностями элементами </a:t>
            </a:r>
            <a:r>
              <a:rPr lang="ru-RU" sz="3650" dirty="0" err="1" smtClean="0">
                <a:solidFill>
                  <a:schemeClr val="bg2"/>
                </a:solidFill>
                <a:latin typeface="Lucida Console"/>
                <a:cs typeface="Lucida Console"/>
              </a:rPr>
              <a:t>датасета</a:t>
            </a:r>
            <a:r>
              <a:rPr lang="ru-RU" sz="3650" dirty="0" smtClean="0">
                <a:solidFill>
                  <a:schemeClr val="bg2"/>
                </a:solidFill>
                <a:latin typeface="Lucida Console"/>
                <a:cs typeface="Lucida Console"/>
              </a:rPr>
              <a:t> </a:t>
            </a:r>
            <a:endParaRPr sz="3650" dirty="0">
              <a:solidFill>
                <a:schemeClr val="bg2"/>
              </a:solidFill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40002" y="851148"/>
            <a:ext cx="11129010" cy="1344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d</a:t>
            </a:r>
            <a:r>
              <a:rPr spc="-640" dirty="0"/>
              <a:t>a</a:t>
            </a:r>
            <a:r>
              <a:rPr spc="-204" dirty="0"/>
              <a:t>t</a:t>
            </a:r>
            <a:r>
              <a:rPr spc="-640" dirty="0"/>
              <a:t>a</a:t>
            </a:r>
            <a:r>
              <a:rPr spc="-1140" dirty="0"/>
              <a:t> </a:t>
            </a:r>
            <a:r>
              <a:rPr spc="35" dirty="0"/>
              <a:t>p</a:t>
            </a:r>
            <a:r>
              <a:rPr spc="-690" dirty="0"/>
              <a:t>r</a:t>
            </a:r>
            <a:r>
              <a:rPr spc="-355" dirty="0"/>
              <a:t>ep</a:t>
            </a:r>
            <a:r>
              <a:rPr spc="-290" dirty="0"/>
              <a:t>r</a:t>
            </a:r>
            <a:r>
              <a:rPr spc="-45" dirty="0"/>
              <a:t>o</a:t>
            </a:r>
            <a:r>
              <a:rPr spc="200" dirty="0"/>
              <a:t>c</a:t>
            </a:r>
            <a:r>
              <a:rPr spc="-335" dirty="0"/>
              <a:t>es</a:t>
            </a:r>
            <a:r>
              <a:rPr spc="-320" dirty="0"/>
              <a:t>s</a:t>
            </a:r>
            <a:r>
              <a:rPr spc="-70" dirty="0"/>
              <a:t>i</a:t>
            </a:r>
            <a:r>
              <a:rPr spc="-520" dirty="0"/>
              <a:t>n</a:t>
            </a:r>
            <a:r>
              <a:rPr spc="-110" dirty="0"/>
              <a:t>g</a:t>
            </a:r>
          </a:p>
        </p:txBody>
      </p:sp>
      <p:cxnSp>
        <p:nvCxnSpPr>
          <p:cNvPr id="23" name="Прямая со стрелкой 22"/>
          <p:cNvCxnSpPr/>
          <p:nvPr/>
        </p:nvCxnSpPr>
        <p:spPr>
          <a:xfrm flipV="1">
            <a:off x="7252392" y="4018475"/>
            <a:ext cx="3733800" cy="1636200"/>
          </a:xfrm>
          <a:prstGeom prst="straightConnector1">
            <a:avLst/>
          </a:prstGeom>
          <a:ln w="3810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7232650" y="7234775"/>
            <a:ext cx="3733800" cy="1010700"/>
          </a:xfrm>
          <a:prstGeom prst="straightConnector1">
            <a:avLst/>
          </a:prstGeom>
          <a:ln w="381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3818" y="1768475"/>
            <a:ext cx="6061269" cy="4123208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77" y="4587875"/>
            <a:ext cx="6082210" cy="4059214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903818" y="6416675"/>
            <a:ext cx="6037085" cy="409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5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5290" y="5"/>
            <a:ext cx="2428875" cy="2447925"/>
          </a:xfrm>
          <a:custGeom>
            <a:avLst/>
            <a:gdLst/>
            <a:ahLst/>
            <a:cxnLst/>
            <a:rect l="l" t="t" r="r" b="b"/>
            <a:pathLst>
              <a:path w="2428875" h="2447925">
                <a:moveTo>
                  <a:pt x="2428798" y="1571015"/>
                </a:moveTo>
                <a:lnTo>
                  <a:pt x="1551000" y="1571015"/>
                </a:lnTo>
                <a:lnTo>
                  <a:pt x="1551000" y="1300187"/>
                </a:lnTo>
                <a:lnTo>
                  <a:pt x="1548282" y="1253210"/>
                </a:lnTo>
                <a:lnTo>
                  <a:pt x="1540332" y="1207808"/>
                </a:lnTo>
                <a:lnTo>
                  <a:pt x="1527441" y="1164285"/>
                </a:lnTo>
                <a:lnTo>
                  <a:pt x="1509941" y="1122946"/>
                </a:lnTo>
                <a:lnTo>
                  <a:pt x="1488122" y="1084097"/>
                </a:lnTo>
                <a:lnTo>
                  <a:pt x="1462290" y="1048042"/>
                </a:lnTo>
                <a:lnTo>
                  <a:pt x="1432737" y="1015098"/>
                </a:lnTo>
                <a:lnTo>
                  <a:pt x="1429118" y="1011847"/>
                </a:lnTo>
                <a:lnTo>
                  <a:pt x="1429118" y="1296352"/>
                </a:lnTo>
                <a:lnTo>
                  <a:pt x="1429118" y="1571015"/>
                </a:lnTo>
                <a:lnTo>
                  <a:pt x="1429118" y="1682140"/>
                </a:lnTo>
                <a:lnTo>
                  <a:pt x="1429118" y="2052421"/>
                </a:lnTo>
                <a:lnTo>
                  <a:pt x="1424635" y="2102231"/>
                </a:lnTo>
                <a:lnTo>
                  <a:pt x="1411719" y="2149157"/>
                </a:lnTo>
                <a:lnTo>
                  <a:pt x="1391145" y="2192401"/>
                </a:lnTo>
                <a:lnTo>
                  <a:pt x="1363738" y="2231123"/>
                </a:lnTo>
                <a:lnTo>
                  <a:pt x="1330223" y="2264638"/>
                </a:lnTo>
                <a:lnTo>
                  <a:pt x="1291450" y="2292070"/>
                </a:lnTo>
                <a:lnTo>
                  <a:pt x="1248194" y="2312632"/>
                </a:lnTo>
                <a:lnTo>
                  <a:pt x="1201242" y="2325560"/>
                </a:lnTo>
                <a:lnTo>
                  <a:pt x="1151394" y="2330043"/>
                </a:lnTo>
                <a:lnTo>
                  <a:pt x="395668" y="2330043"/>
                </a:lnTo>
                <a:lnTo>
                  <a:pt x="345846" y="2325560"/>
                </a:lnTo>
                <a:lnTo>
                  <a:pt x="298919" y="2312657"/>
                </a:lnTo>
                <a:lnTo>
                  <a:pt x="255676" y="2292096"/>
                </a:lnTo>
                <a:lnTo>
                  <a:pt x="216916" y="2264676"/>
                </a:lnTo>
                <a:lnTo>
                  <a:pt x="183438" y="2231199"/>
                </a:lnTo>
                <a:lnTo>
                  <a:pt x="156006" y="2192439"/>
                </a:lnTo>
                <a:lnTo>
                  <a:pt x="135445" y="2149195"/>
                </a:lnTo>
                <a:lnTo>
                  <a:pt x="122516" y="2102256"/>
                </a:lnTo>
                <a:lnTo>
                  <a:pt x="118033" y="2052421"/>
                </a:lnTo>
                <a:lnTo>
                  <a:pt x="118033" y="1296352"/>
                </a:lnTo>
                <a:lnTo>
                  <a:pt x="122516" y="1246492"/>
                </a:lnTo>
                <a:lnTo>
                  <a:pt x="135432" y="1199540"/>
                </a:lnTo>
                <a:lnTo>
                  <a:pt x="155994" y="1156284"/>
                </a:lnTo>
                <a:lnTo>
                  <a:pt x="183413" y="1117511"/>
                </a:lnTo>
                <a:lnTo>
                  <a:pt x="216903" y="1084021"/>
                </a:lnTo>
                <a:lnTo>
                  <a:pt x="255651" y="1056601"/>
                </a:lnTo>
                <a:lnTo>
                  <a:pt x="298894" y="1036027"/>
                </a:lnTo>
                <a:lnTo>
                  <a:pt x="345833" y="1023112"/>
                </a:lnTo>
                <a:lnTo>
                  <a:pt x="395668" y="1018628"/>
                </a:lnTo>
                <a:lnTo>
                  <a:pt x="628256" y="1018628"/>
                </a:lnTo>
                <a:lnTo>
                  <a:pt x="628256" y="1165453"/>
                </a:lnTo>
                <a:lnTo>
                  <a:pt x="630351" y="1212418"/>
                </a:lnTo>
                <a:lnTo>
                  <a:pt x="636536" y="1258214"/>
                </a:lnTo>
                <a:lnTo>
                  <a:pt x="646620" y="1302664"/>
                </a:lnTo>
                <a:lnTo>
                  <a:pt x="660412" y="1345565"/>
                </a:lnTo>
                <a:lnTo>
                  <a:pt x="677748" y="1386751"/>
                </a:lnTo>
                <a:lnTo>
                  <a:pt x="698423" y="1426044"/>
                </a:lnTo>
                <a:lnTo>
                  <a:pt x="722287" y="1463243"/>
                </a:lnTo>
                <a:lnTo>
                  <a:pt x="749122" y="1498168"/>
                </a:lnTo>
                <a:lnTo>
                  <a:pt x="778764" y="1530642"/>
                </a:lnTo>
                <a:lnTo>
                  <a:pt x="811034" y="1560474"/>
                </a:lnTo>
                <a:lnTo>
                  <a:pt x="845743" y="1587500"/>
                </a:lnTo>
                <a:lnTo>
                  <a:pt x="882713" y="1611503"/>
                </a:lnTo>
                <a:lnTo>
                  <a:pt x="921753" y="1632318"/>
                </a:lnTo>
                <a:lnTo>
                  <a:pt x="962685" y="1649768"/>
                </a:lnTo>
                <a:lnTo>
                  <a:pt x="1005332" y="1663649"/>
                </a:lnTo>
                <a:lnTo>
                  <a:pt x="1049502" y="1673796"/>
                </a:lnTo>
                <a:lnTo>
                  <a:pt x="1094892" y="1680006"/>
                </a:lnTo>
                <a:lnTo>
                  <a:pt x="1141717" y="1682140"/>
                </a:lnTo>
                <a:lnTo>
                  <a:pt x="1429118" y="1682140"/>
                </a:lnTo>
                <a:lnTo>
                  <a:pt x="1429118" y="1571015"/>
                </a:lnTo>
                <a:lnTo>
                  <a:pt x="1141717" y="1571015"/>
                </a:lnTo>
                <a:lnTo>
                  <a:pt x="1094892" y="1568272"/>
                </a:lnTo>
                <a:lnTo>
                  <a:pt x="1049642" y="1560283"/>
                </a:lnTo>
                <a:lnTo>
                  <a:pt x="1006259" y="1547329"/>
                </a:lnTo>
                <a:lnTo>
                  <a:pt x="965060" y="1529727"/>
                </a:lnTo>
                <a:lnTo>
                  <a:pt x="926338" y="1507782"/>
                </a:lnTo>
                <a:lnTo>
                  <a:pt x="890397" y="1481810"/>
                </a:lnTo>
                <a:lnTo>
                  <a:pt x="857542" y="1452105"/>
                </a:lnTo>
                <a:lnTo>
                  <a:pt x="828078" y="1418971"/>
                </a:lnTo>
                <a:lnTo>
                  <a:pt x="802322" y="1382725"/>
                </a:lnTo>
                <a:lnTo>
                  <a:pt x="780554" y="1343660"/>
                </a:lnTo>
                <a:lnTo>
                  <a:pt x="763104" y="1302092"/>
                </a:lnTo>
                <a:lnTo>
                  <a:pt x="750252" y="1258341"/>
                </a:lnTo>
                <a:lnTo>
                  <a:pt x="742327" y="1212684"/>
                </a:lnTo>
                <a:lnTo>
                  <a:pt x="739622" y="1165453"/>
                </a:lnTo>
                <a:lnTo>
                  <a:pt x="739622" y="1018628"/>
                </a:lnTo>
                <a:lnTo>
                  <a:pt x="1151394" y="1018628"/>
                </a:lnTo>
                <a:lnTo>
                  <a:pt x="1201229" y="1023112"/>
                </a:lnTo>
                <a:lnTo>
                  <a:pt x="1248181" y="1036015"/>
                </a:lnTo>
                <a:lnTo>
                  <a:pt x="1291424" y="1056576"/>
                </a:lnTo>
                <a:lnTo>
                  <a:pt x="1330198" y="1083983"/>
                </a:lnTo>
                <a:lnTo>
                  <a:pt x="1363700" y="1117473"/>
                </a:lnTo>
                <a:lnTo>
                  <a:pt x="1391132" y="1156246"/>
                </a:lnTo>
                <a:lnTo>
                  <a:pt x="1411706" y="1199502"/>
                </a:lnTo>
                <a:lnTo>
                  <a:pt x="1424635" y="1246466"/>
                </a:lnTo>
                <a:lnTo>
                  <a:pt x="1429118" y="1296352"/>
                </a:lnTo>
                <a:lnTo>
                  <a:pt x="1429118" y="1011847"/>
                </a:lnTo>
                <a:lnTo>
                  <a:pt x="1399794" y="985545"/>
                </a:lnTo>
                <a:lnTo>
                  <a:pt x="1363738" y="959713"/>
                </a:lnTo>
                <a:lnTo>
                  <a:pt x="1324902" y="937882"/>
                </a:lnTo>
                <a:lnTo>
                  <a:pt x="1283576" y="920381"/>
                </a:lnTo>
                <a:lnTo>
                  <a:pt x="1240053" y="907491"/>
                </a:lnTo>
                <a:lnTo>
                  <a:pt x="1194663" y="899541"/>
                </a:lnTo>
                <a:lnTo>
                  <a:pt x="1147699" y="896823"/>
                </a:lnTo>
                <a:lnTo>
                  <a:pt x="739622" y="896823"/>
                </a:lnTo>
                <a:lnTo>
                  <a:pt x="739622" y="0"/>
                </a:lnTo>
                <a:lnTo>
                  <a:pt x="628256" y="0"/>
                </a:lnTo>
                <a:lnTo>
                  <a:pt x="628256" y="896823"/>
                </a:lnTo>
                <a:lnTo>
                  <a:pt x="403110" y="896823"/>
                </a:lnTo>
                <a:lnTo>
                  <a:pt x="356146" y="899541"/>
                </a:lnTo>
                <a:lnTo>
                  <a:pt x="310769" y="907491"/>
                </a:lnTo>
                <a:lnTo>
                  <a:pt x="267271" y="920381"/>
                </a:lnTo>
                <a:lnTo>
                  <a:pt x="225958" y="937882"/>
                </a:lnTo>
                <a:lnTo>
                  <a:pt x="187134" y="959713"/>
                </a:lnTo>
                <a:lnTo>
                  <a:pt x="151104" y="985545"/>
                </a:lnTo>
                <a:lnTo>
                  <a:pt x="118173" y="1015098"/>
                </a:lnTo>
                <a:lnTo>
                  <a:pt x="88646" y="1048042"/>
                </a:lnTo>
                <a:lnTo>
                  <a:pt x="62826" y="1084097"/>
                </a:lnTo>
                <a:lnTo>
                  <a:pt x="41021" y="1122946"/>
                </a:lnTo>
                <a:lnTo>
                  <a:pt x="23533" y="1164285"/>
                </a:lnTo>
                <a:lnTo>
                  <a:pt x="10655" y="1207808"/>
                </a:lnTo>
                <a:lnTo>
                  <a:pt x="2717" y="1253210"/>
                </a:lnTo>
                <a:lnTo>
                  <a:pt x="0" y="1300187"/>
                </a:lnTo>
                <a:lnTo>
                  <a:pt x="0" y="2044471"/>
                </a:lnTo>
                <a:lnTo>
                  <a:pt x="2717" y="2091448"/>
                </a:lnTo>
                <a:lnTo>
                  <a:pt x="10655" y="2136864"/>
                </a:lnTo>
                <a:lnTo>
                  <a:pt x="23533" y="2180386"/>
                </a:lnTo>
                <a:lnTo>
                  <a:pt x="41021" y="2221725"/>
                </a:lnTo>
                <a:lnTo>
                  <a:pt x="62826" y="2260574"/>
                </a:lnTo>
                <a:lnTo>
                  <a:pt x="88646" y="2296617"/>
                </a:lnTo>
                <a:lnTo>
                  <a:pt x="118173" y="2329573"/>
                </a:lnTo>
                <a:lnTo>
                  <a:pt x="151104" y="2359114"/>
                </a:lnTo>
                <a:lnTo>
                  <a:pt x="187134" y="2384958"/>
                </a:lnTo>
                <a:lnTo>
                  <a:pt x="225958" y="2406777"/>
                </a:lnTo>
                <a:lnTo>
                  <a:pt x="267271" y="2424277"/>
                </a:lnTo>
                <a:lnTo>
                  <a:pt x="310769" y="2437155"/>
                </a:lnTo>
                <a:lnTo>
                  <a:pt x="356146" y="2445105"/>
                </a:lnTo>
                <a:lnTo>
                  <a:pt x="403110" y="2447823"/>
                </a:lnTo>
                <a:lnTo>
                  <a:pt x="1147699" y="2447823"/>
                </a:lnTo>
                <a:lnTo>
                  <a:pt x="1194663" y="2445105"/>
                </a:lnTo>
                <a:lnTo>
                  <a:pt x="1240053" y="2437155"/>
                </a:lnTo>
                <a:lnTo>
                  <a:pt x="1283576" y="2424277"/>
                </a:lnTo>
                <a:lnTo>
                  <a:pt x="1324902" y="2406777"/>
                </a:lnTo>
                <a:lnTo>
                  <a:pt x="1363700" y="2384983"/>
                </a:lnTo>
                <a:lnTo>
                  <a:pt x="1399794" y="2359114"/>
                </a:lnTo>
                <a:lnTo>
                  <a:pt x="1432737" y="2329573"/>
                </a:lnTo>
                <a:lnTo>
                  <a:pt x="1462290" y="2296617"/>
                </a:lnTo>
                <a:lnTo>
                  <a:pt x="1488122" y="2260574"/>
                </a:lnTo>
                <a:lnTo>
                  <a:pt x="1509941" y="2221725"/>
                </a:lnTo>
                <a:lnTo>
                  <a:pt x="1527441" y="2180386"/>
                </a:lnTo>
                <a:lnTo>
                  <a:pt x="1540332" y="2136864"/>
                </a:lnTo>
                <a:lnTo>
                  <a:pt x="1548282" y="2091448"/>
                </a:lnTo>
                <a:lnTo>
                  <a:pt x="1551000" y="2044471"/>
                </a:lnTo>
                <a:lnTo>
                  <a:pt x="1551000" y="1682140"/>
                </a:lnTo>
                <a:lnTo>
                  <a:pt x="2428798" y="1682140"/>
                </a:lnTo>
                <a:lnTo>
                  <a:pt x="2428798" y="1571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379" y="1342609"/>
            <a:ext cx="10874105" cy="867222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12700" y="811882"/>
            <a:ext cx="4963160" cy="1344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5" dirty="0"/>
              <a:t>th</a:t>
            </a:r>
            <a:r>
              <a:rPr spc="-345" dirty="0"/>
              <a:t>e</a:t>
            </a:r>
            <a:r>
              <a:rPr spc="-1140" dirty="0"/>
              <a:t> </a:t>
            </a:r>
            <a:r>
              <a:rPr spc="-370" dirty="0"/>
              <a:t>f</a:t>
            </a:r>
            <a:r>
              <a:rPr spc="-640" dirty="0"/>
              <a:t>a</a:t>
            </a:r>
            <a:r>
              <a:rPr spc="200" dirty="0"/>
              <a:t>c</a:t>
            </a:r>
            <a:r>
              <a:rPr spc="-220" dirty="0"/>
              <a:t>t</a:t>
            </a:r>
            <a:r>
              <a:rPr spc="-320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98650" y="5664617"/>
            <a:ext cx="4724400" cy="1556835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953769" algn="ctr">
              <a:lnSpc>
                <a:spcPct val="100000"/>
              </a:lnSpc>
              <a:spcBef>
                <a:spcPts val="1839"/>
              </a:spcBef>
            </a:pPr>
            <a:r>
              <a:rPr lang="ru-RU" sz="5400" b="1" spc="-865" dirty="0" smtClean="0">
                <a:solidFill>
                  <a:srgbClr val="FFFFFF"/>
                </a:solidFill>
                <a:latin typeface="Verdana"/>
                <a:cs typeface="Verdana"/>
              </a:rPr>
              <a:t>0, 0 3 2</a:t>
            </a:r>
            <a:r>
              <a:rPr sz="5400" b="1" spc="-865" dirty="0" smtClean="0">
                <a:solidFill>
                  <a:srgbClr val="FFFFFF"/>
                </a:solidFill>
                <a:latin typeface="Verdana"/>
                <a:cs typeface="Verdana"/>
              </a:rPr>
              <a:t>%</a:t>
            </a:r>
            <a:endParaRPr sz="5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1802764" algn="l"/>
              </a:tabLst>
            </a:pP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8711" y="8035948"/>
            <a:ext cx="1144905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11909" y="2635096"/>
            <a:ext cx="3826741" cy="1774204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455"/>
              </a:spcBef>
            </a:pPr>
            <a:r>
              <a:rPr sz="6550" b="1" spc="350" dirty="0" smtClean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6550" b="1" spc="-580" dirty="0" smtClean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lang="ru-RU" sz="6550" b="1" spc="-509" dirty="0" smtClean="0">
                <a:solidFill>
                  <a:srgbClr val="FFFFFF"/>
                </a:solidFill>
                <a:latin typeface="Verdana"/>
                <a:cs typeface="Verdana"/>
              </a:rPr>
              <a:t>022</a:t>
            </a:r>
            <a:r>
              <a:rPr sz="6550" b="1" spc="-2475" dirty="0" smtClean="0">
                <a:solidFill>
                  <a:srgbClr val="FFFFFF"/>
                </a:solidFill>
                <a:latin typeface="Verdana"/>
                <a:cs typeface="Verdana"/>
              </a:rPr>
              <a:t>%</a:t>
            </a:r>
            <a:endParaRPr sz="2600" dirty="0">
              <a:latin typeface="Times New Roman"/>
              <a:cs typeface="Times New Roman"/>
            </a:endParaRPr>
          </a:p>
          <a:p>
            <a:pPr marR="422275" algn="ctr">
              <a:lnSpc>
                <a:spcPct val="100000"/>
              </a:lnSpc>
              <a:spcBef>
                <a:spcPts val="1365"/>
              </a:spcBef>
            </a:pPr>
            <a:r>
              <a:rPr lang="ru-RU" sz="26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Фото с </a:t>
            </a:r>
            <a:r>
              <a:rPr lang="ru-RU" sz="26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медведями</a:t>
            </a:r>
            <a:endParaRPr sz="26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956819" y="2984580"/>
            <a:ext cx="1217295" cy="726440"/>
          </a:xfrm>
          <a:custGeom>
            <a:avLst/>
            <a:gdLst/>
            <a:ahLst/>
            <a:cxnLst/>
            <a:rect l="l" t="t" r="r" b="b"/>
            <a:pathLst>
              <a:path w="1217294" h="726439">
                <a:moveTo>
                  <a:pt x="1195772" y="224383"/>
                </a:moveTo>
                <a:lnTo>
                  <a:pt x="985065" y="224383"/>
                </a:lnTo>
                <a:lnTo>
                  <a:pt x="976867" y="222743"/>
                </a:lnTo>
                <a:lnTo>
                  <a:pt x="970176" y="218269"/>
                </a:lnTo>
                <a:lnTo>
                  <a:pt x="965667" y="211630"/>
                </a:lnTo>
                <a:lnTo>
                  <a:pt x="964014" y="203496"/>
                </a:lnTo>
                <a:lnTo>
                  <a:pt x="965667" y="195362"/>
                </a:lnTo>
                <a:lnTo>
                  <a:pt x="970176" y="188724"/>
                </a:lnTo>
                <a:lnTo>
                  <a:pt x="976867" y="184250"/>
                </a:lnTo>
                <a:lnTo>
                  <a:pt x="985065" y="182610"/>
                </a:lnTo>
                <a:lnTo>
                  <a:pt x="1195772" y="182610"/>
                </a:lnTo>
                <a:lnTo>
                  <a:pt x="1203976" y="184250"/>
                </a:lnTo>
                <a:lnTo>
                  <a:pt x="1210680" y="188724"/>
                </a:lnTo>
                <a:lnTo>
                  <a:pt x="1215203" y="195362"/>
                </a:lnTo>
                <a:lnTo>
                  <a:pt x="1216862" y="203496"/>
                </a:lnTo>
                <a:lnTo>
                  <a:pt x="1215197" y="211630"/>
                </a:lnTo>
                <a:lnTo>
                  <a:pt x="1210666" y="218269"/>
                </a:lnTo>
                <a:lnTo>
                  <a:pt x="1203960" y="222743"/>
                </a:lnTo>
                <a:lnTo>
                  <a:pt x="1195772" y="224383"/>
                </a:lnTo>
                <a:close/>
              </a:path>
              <a:path w="1217294" h="726439">
                <a:moveTo>
                  <a:pt x="942924" y="391627"/>
                </a:moveTo>
                <a:lnTo>
                  <a:pt x="310844" y="391627"/>
                </a:lnTo>
                <a:lnTo>
                  <a:pt x="302646" y="389981"/>
                </a:lnTo>
                <a:lnTo>
                  <a:pt x="295955" y="385494"/>
                </a:lnTo>
                <a:lnTo>
                  <a:pt x="291445" y="378842"/>
                </a:lnTo>
                <a:lnTo>
                  <a:pt x="289792" y="370702"/>
                </a:lnTo>
                <a:lnTo>
                  <a:pt x="291445" y="362546"/>
                </a:lnTo>
                <a:lnTo>
                  <a:pt x="295955" y="355897"/>
                </a:lnTo>
                <a:lnTo>
                  <a:pt x="302646" y="351418"/>
                </a:lnTo>
                <a:lnTo>
                  <a:pt x="310844" y="349778"/>
                </a:lnTo>
                <a:lnTo>
                  <a:pt x="942924" y="349778"/>
                </a:lnTo>
                <a:lnTo>
                  <a:pt x="951144" y="351418"/>
                </a:lnTo>
                <a:lnTo>
                  <a:pt x="957847" y="355897"/>
                </a:lnTo>
                <a:lnTo>
                  <a:pt x="962360" y="362546"/>
                </a:lnTo>
                <a:lnTo>
                  <a:pt x="964014" y="370702"/>
                </a:lnTo>
                <a:lnTo>
                  <a:pt x="962360" y="378842"/>
                </a:lnTo>
                <a:lnTo>
                  <a:pt x="957847" y="385494"/>
                </a:lnTo>
                <a:lnTo>
                  <a:pt x="951144" y="389981"/>
                </a:lnTo>
                <a:lnTo>
                  <a:pt x="942924" y="391627"/>
                </a:lnTo>
                <a:close/>
              </a:path>
              <a:path w="1217294" h="726439">
                <a:moveTo>
                  <a:pt x="563691" y="558833"/>
                </a:moveTo>
                <a:lnTo>
                  <a:pt x="310844" y="558833"/>
                </a:lnTo>
                <a:lnTo>
                  <a:pt x="302646" y="557192"/>
                </a:lnTo>
                <a:lnTo>
                  <a:pt x="295955" y="552714"/>
                </a:lnTo>
                <a:lnTo>
                  <a:pt x="291445" y="546064"/>
                </a:lnTo>
                <a:lnTo>
                  <a:pt x="289792" y="537909"/>
                </a:lnTo>
                <a:lnTo>
                  <a:pt x="291445" y="529775"/>
                </a:lnTo>
                <a:lnTo>
                  <a:pt x="295955" y="523136"/>
                </a:lnTo>
                <a:lnTo>
                  <a:pt x="302646" y="518662"/>
                </a:lnTo>
                <a:lnTo>
                  <a:pt x="310844" y="517022"/>
                </a:lnTo>
                <a:lnTo>
                  <a:pt x="563653" y="517022"/>
                </a:lnTo>
                <a:lnTo>
                  <a:pt x="571851" y="518662"/>
                </a:lnTo>
                <a:lnTo>
                  <a:pt x="578542" y="523136"/>
                </a:lnTo>
                <a:lnTo>
                  <a:pt x="583051" y="529775"/>
                </a:lnTo>
                <a:lnTo>
                  <a:pt x="584704" y="537909"/>
                </a:lnTo>
                <a:lnTo>
                  <a:pt x="583074" y="546064"/>
                </a:lnTo>
                <a:lnTo>
                  <a:pt x="578576" y="552714"/>
                </a:lnTo>
                <a:lnTo>
                  <a:pt x="571889" y="557192"/>
                </a:lnTo>
                <a:lnTo>
                  <a:pt x="563691" y="558833"/>
                </a:lnTo>
                <a:close/>
              </a:path>
              <a:path w="1217294" h="726439">
                <a:moveTo>
                  <a:pt x="816500" y="726039"/>
                </a:moveTo>
                <a:lnTo>
                  <a:pt x="310844" y="726039"/>
                </a:lnTo>
                <a:lnTo>
                  <a:pt x="302646" y="724399"/>
                </a:lnTo>
                <a:lnTo>
                  <a:pt x="295955" y="719921"/>
                </a:lnTo>
                <a:lnTo>
                  <a:pt x="291445" y="713271"/>
                </a:lnTo>
                <a:lnTo>
                  <a:pt x="289792" y="705115"/>
                </a:lnTo>
                <a:lnTo>
                  <a:pt x="291445" y="696981"/>
                </a:lnTo>
                <a:lnTo>
                  <a:pt x="295955" y="690342"/>
                </a:lnTo>
                <a:lnTo>
                  <a:pt x="302646" y="685868"/>
                </a:lnTo>
                <a:lnTo>
                  <a:pt x="310844" y="684228"/>
                </a:lnTo>
                <a:lnTo>
                  <a:pt x="816500" y="684228"/>
                </a:lnTo>
                <a:lnTo>
                  <a:pt x="824721" y="685868"/>
                </a:lnTo>
                <a:lnTo>
                  <a:pt x="831423" y="690342"/>
                </a:lnTo>
                <a:lnTo>
                  <a:pt x="835937" y="696981"/>
                </a:lnTo>
                <a:lnTo>
                  <a:pt x="837590" y="705115"/>
                </a:lnTo>
                <a:lnTo>
                  <a:pt x="835937" y="713271"/>
                </a:lnTo>
                <a:lnTo>
                  <a:pt x="831423" y="719921"/>
                </a:lnTo>
                <a:lnTo>
                  <a:pt x="824721" y="724399"/>
                </a:lnTo>
                <a:lnTo>
                  <a:pt x="816500" y="726039"/>
                </a:lnTo>
                <a:close/>
              </a:path>
              <a:path w="1217294" h="726439">
                <a:moveTo>
                  <a:pt x="352985" y="224383"/>
                </a:moveTo>
                <a:lnTo>
                  <a:pt x="310844" y="224383"/>
                </a:lnTo>
                <a:lnTo>
                  <a:pt x="302646" y="222743"/>
                </a:lnTo>
                <a:lnTo>
                  <a:pt x="295955" y="218269"/>
                </a:lnTo>
                <a:lnTo>
                  <a:pt x="291445" y="211630"/>
                </a:lnTo>
                <a:lnTo>
                  <a:pt x="289792" y="203496"/>
                </a:lnTo>
                <a:lnTo>
                  <a:pt x="291445" y="195362"/>
                </a:lnTo>
                <a:lnTo>
                  <a:pt x="295955" y="188724"/>
                </a:lnTo>
                <a:lnTo>
                  <a:pt x="302646" y="184250"/>
                </a:lnTo>
                <a:lnTo>
                  <a:pt x="310844" y="182610"/>
                </a:lnTo>
                <a:lnTo>
                  <a:pt x="352985" y="182610"/>
                </a:lnTo>
                <a:lnTo>
                  <a:pt x="361205" y="184250"/>
                </a:lnTo>
                <a:lnTo>
                  <a:pt x="367908" y="188724"/>
                </a:lnTo>
                <a:lnTo>
                  <a:pt x="372421" y="195362"/>
                </a:lnTo>
                <a:lnTo>
                  <a:pt x="374075" y="203496"/>
                </a:lnTo>
                <a:lnTo>
                  <a:pt x="372421" y="211630"/>
                </a:lnTo>
                <a:lnTo>
                  <a:pt x="367908" y="218269"/>
                </a:lnTo>
                <a:lnTo>
                  <a:pt x="361205" y="222743"/>
                </a:lnTo>
                <a:lnTo>
                  <a:pt x="352985" y="224383"/>
                </a:lnTo>
                <a:close/>
              </a:path>
              <a:path w="1217294" h="726439">
                <a:moveTo>
                  <a:pt x="521550" y="224383"/>
                </a:moveTo>
                <a:lnTo>
                  <a:pt x="479409" y="224383"/>
                </a:lnTo>
                <a:lnTo>
                  <a:pt x="471211" y="222743"/>
                </a:lnTo>
                <a:lnTo>
                  <a:pt x="464520" y="218269"/>
                </a:lnTo>
                <a:lnTo>
                  <a:pt x="460010" y="211630"/>
                </a:lnTo>
                <a:lnTo>
                  <a:pt x="458357" y="203496"/>
                </a:lnTo>
                <a:lnTo>
                  <a:pt x="460010" y="195362"/>
                </a:lnTo>
                <a:lnTo>
                  <a:pt x="464520" y="188724"/>
                </a:lnTo>
                <a:lnTo>
                  <a:pt x="471211" y="184250"/>
                </a:lnTo>
                <a:lnTo>
                  <a:pt x="479409" y="182610"/>
                </a:lnTo>
                <a:lnTo>
                  <a:pt x="521550" y="182610"/>
                </a:lnTo>
                <a:lnTo>
                  <a:pt x="529748" y="184250"/>
                </a:lnTo>
                <a:lnTo>
                  <a:pt x="536439" y="188724"/>
                </a:lnTo>
                <a:lnTo>
                  <a:pt x="540948" y="195362"/>
                </a:lnTo>
                <a:lnTo>
                  <a:pt x="542601" y="203496"/>
                </a:lnTo>
                <a:lnTo>
                  <a:pt x="540948" y="211630"/>
                </a:lnTo>
                <a:lnTo>
                  <a:pt x="536439" y="218269"/>
                </a:lnTo>
                <a:lnTo>
                  <a:pt x="529748" y="222743"/>
                </a:lnTo>
                <a:lnTo>
                  <a:pt x="521550" y="224383"/>
                </a:lnTo>
                <a:close/>
              </a:path>
              <a:path w="1217294" h="726439">
                <a:moveTo>
                  <a:pt x="690115" y="224383"/>
                </a:moveTo>
                <a:lnTo>
                  <a:pt x="647974" y="224383"/>
                </a:lnTo>
                <a:lnTo>
                  <a:pt x="639753" y="222743"/>
                </a:lnTo>
                <a:lnTo>
                  <a:pt x="633051" y="218269"/>
                </a:lnTo>
                <a:lnTo>
                  <a:pt x="628538" y="211630"/>
                </a:lnTo>
                <a:lnTo>
                  <a:pt x="626884" y="203496"/>
                </a:lnTo>
                <a:lnTo>
                  <a:pt x="628543" y="195362"/>
                </a:lnTo>
                <a:lnTo>
                  <a:pt x="633065" y="188724"/>
                </a:lnTo>
                <a:lnTo>
                  <a:pt x="639770" y="184250"/>
                </a:lnTo>
                <a:lnTo>
                  <a:pt x="647974" y="182610"/>
                </a:lnTo>
                <a:lnTo>
                  <a:pt x="690115" y="182610"/>
                </a:lnTo>
                <a:lnTo>
                  <a:pt x="698335" y="184250"/>
                </a:lnTo>
                <a:lnTo>
                  <a:pt x="705038" y="188724"/>
                </a:lnTo>
                <a:lnTo>
                  <a:pt x="709551" y="195362"/>
                </a:lnTo>
                <a:lnTo>
                  <a:pt x="711205" y="203496"/>
                </a:lnTo>
                <a:lnTo>
                  <a:pt x="709546" y="211630"/>
                </a:lnTo>
                <a:lnTo>
                  <a:pt x="705023" y="218269"/>
                </a:lnTo>
                <a:lnTo>
                  <a:pt x="698319" y="222743"/>
                </a:lnTo>
                <a:lnTo>
                  <a:pt x="690115" y="224383"/>
                </a:lnTo>
                <a:close/>
              </a:path>
              <a:path w="1217294" h="726439">
                <a:moveTo>
                  <a:pt x="858642" y="224383"/>
                </a:moveTo>
                <a:lnTo>
                  <a:pt x="816500" y="224383"/>
                </a:lnTo>
                <a:lnTo>
                  <a:pt x="808296" y="222743"/>
                </a:lnTo>
                <a:lnTo>
                  <a:pt x="801592" y="218269"/>
                </a:lnTo>
                <a:lnTo>
                  <a:pt x="797070" y="211630"/>
                </a:lnTo>
                <a:lnTo>
                  <a:pt x="795411" y="203496"/>
                </a:lnTo>
                <a:lnTo>
                  <a:pt x="797070" y="195362"/>
                </a:lnTo>
                <a:lnTo>
                  <a:pt x="801592" y="188724"/>
                </a:lnTo>
                <a:lnTo>
                  <a:pt x="808296" y="184250"/>
                </a:lnTo>
                <a:lnTo>
                  <a:pt x="816500" y="182610"/>
                </a:lnTo>
                <a:lnTo>
                  <a:pt x="858642" y="182610"/>
                </a:lnTo>
                <a:lnTo>
                  <a:pt x="866862" y="184250"/>
                </a:lnTo>
                <a:lnTo>
                  <a:pt x="873564" y="188724"/>
                </a:lnTo>
                <a:lnTo>
                  <a:pt x="878078" y="195362"/>
                </a:lnTo>
                <a:lnTo>
                  <a:pt x="879731" y="203496"/>
                </a:lnTo>
                <a:lnTo>
                  <a:pt x="878078" y="211630"/>
                </a:lnTo>
                <a:lnTo>
                  <a:pt x="873564" y="218269"/>
                </a:lnTo>
                <a:lnTo>
                  <a:pt x="866862" y="222743"/>
                </a:lnTo>
                <a:lnTo>
                  <a:pt x="858642" y="224383"/>
                </a:lnTo>
                <a:close/>
              </a:path>
              <a:path w="1217294" h="726439">
                <a:moveTo>
                  <a:pt x="27453" y="407235"/>
                </a:moveTo>
                <a:lnTo>
                  <a:pt x="16621" y="407235"/>
                </a:lnTo>
                <a:lnTo>
                  <a:pt x="12487" y="406096"/>
                </a:lnTo>
                <a:lnTo>
                  <a:pt x="8851" y="403627"/>
                </a:lnTo>
                <a:lnTo>
                  <a:pt x="3004" y="397695"/>
                </a:lnTo>
                <a:lnTo>
                  <a:pt x="0" y="390260"/>
                </a:lnTo>
                <a:lnTo>
                  <a:pt x="23" y="382255"/>
                </a:lnTo>
                <a:lnTo>
                  <a:pt x="3262" y="374614"/>
                </a:lnTo>
                <a:lnTo>
                  <a:pt x="120309" y="203458"/>
                </a:lnTo>
                <a:lnTo>
                  <a:pt x="3301" y="32264"/>
                </a:lnTo>
                <a:lnTo>
                  <a:pt x="56" y="24618"/>
                </a:lnTo>
                <a:lnTo>
                  <a:pt x="23" y="16604"/>
                </a:lnTo>
                <a:lnTo>
                  <a:pt x="3026" y="9168"/>
                </a:lnTo>
                <a:lnTo>
                  <a:pt x="8889" y="3251"/>
                </a:lnTo>
                <a:lnTo>
                  <a:pt x="16591" y="21"/>
                </a:lnTo>
                <a:lnTo>
                  <a:pt x="24663" y="0"/>
                </a:lnTo>
                <a:lnTo>
                  <a:pt x="32168" y="2989"/>
                </a:lnTo>
                <a:lnTo>
                  <a:pt x="38170" y="8796"/>
                </a:lnTo>
                <a:lnTo>
                  <a:pt x="163254" y="191724"/>
                </a:lnTo>
                <a:lnTo>
                  <a:pt x="165988" y="197393"/>
                </a:lnTo>
                <a:lnTo>
                  <a:pt x="166899" y="203472"/>
                </a:lnTo>
                <a:lnTo>
                  <a:pt x="165988" y="209544"/>
                </a:lnTo>
                <a:lnTo>
                  <a:pt x="163254" y="215193"/>
                </a:lnTo>
                <a:lnTo>
                  <a:pt x="34074" y="404045"/>
                </a:lnTo>
                <a:lnTo>
                  <a:pt x="27453" y="4072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118850" y="5678723"/>
            <a:ext cx="8915399" cy="498212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400"/>
              </a:lnSpc>
              <a:spcBef>
                <a:spcPts val="484"/>
              </a:spcBef>
            </a:pPr>
            <a:r>
              <a:rPr lang="ru-RU" sz="325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Четверть </a:t>
            </a:r>
            <a:r>
              <a:rPr lang="ru-RU" sz="3250" dirty="0" err="1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датасета</a:t>
            </a:r>
            <a:r>
              <a:rPr lang="ru-RU" sz="325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– медведи с мишками</a:t>
            </a:r>
            <a:endParaRPr sz="325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18850" y="7965091"/>
            <a:ext cx="7398833" cy="498212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32050" marR="5080" indent="-2419985">
              <a:lnSpc>
                <a:spcPts val="3400"/>
              </a:lnSpc>
              <a:spcBef>
                <a:spcPts val="484"/>
              </a:spcBef>
            </a:pPr>
            <a:r>
              <a:rPr lang="ru-RU" sz="325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Медведь за охотой – 25% данных</a:t>
            </a:r>
            <a:endParaRPr sz="325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2550" y="7233148"/>
            <a:ext cx="3276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Доля положительного класса</a:t>
            </a:r>
            <a:endParaRPr lang="ru-RU" sz="28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700" y="811882"/>
            <a:ext cx="6902450" cy="1344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15" dirty="0"/>
              <a:t>ou</a:t>
            </a:r>
            <a:r>
              <a:rPr spc="-660" dirty="0"/>
              <a:t>r</a:t>
            </a:r>
            <a:r>
              <a:rPr spc="-1140" dirty="0"/>
              <a:t> </a:t>
            </a:r>
            <a:r>
              <a:rPr spc="-295" dirty="0"/>
              <a:t>solu</a:t>
            </a:r>
            <a:r>
              <a:rPr spc="-185" dirty="0"/>
              <a:t>t</a:t>
            </a:r>
            <a:r>
              <a:rPr spc="-70" dirty="0"/>
              <a:t>i</a:t>
            </a:r>
            <a:r>
              <a:rPr spc="-45" dirty="0"/>
              <a:t>o</a:t>
            </a:r>
            <a:r>
              <a:rPr spc="-520" dirty="0"/>
              <a:t>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7676224" y="8461922"/>
            <a:ext cx="2428240" cy="1531620"/>
            <a:chOff x="17676224" y="8461922"/>
            <a:chExt cx="2428240" cy="1531620"/>
          </a:xfrm>
        </p:grpSpPr>
        <p:sp>
          <p:nvSpPr>
            <p:cNvPr id="8" name="object 8"/>
            <p:cNvSpPr/>
            <p:nvPr/>
          </p:nvSpPr>
          <p:spPr>
            <a:xfrm>
              <a:off x="17676224" y="8461922"/>
              <a:ext cx="1531620" cy="1531620"/>
            </a:xfrm>
            <a:custGeom>
              <a:avLst/>
              <a:gdLst/>
              <a:ahLst/>
              <a:cxnLst/>
              <a:rect l="l" t="t" r="r" b="b"/>
              <a:pathLst>
                <a:path w="1531619" h="1531620">
                  <a:moveTo>
                    <a:pt x="782250" y="0"/>
                  </a:moveTo>
                  <a:lnTo>
                    <a:pt x="829483" y="2447"/>
                  </a:lnTo>
                  <a:lnTo>
                    <a:pt x="876031" y="7754"/>
                  </a:lnTo>
                  <a:lnTo>
                    <a:pt x="921794" y="15840"/>
                  </a:lnTo>
                  <a:lnTo>
                    <a:pt x="966674" y="26626"/>
                  </a:lnTo>
                  <a:lnTo>
                    <a:pt x="1010571" y="40031"/>
                  </a:lnTo>
                  <a:lnTo>
                    <a:pt x="1053389" y="55976"/>
                  </a:lnTo>
                  <a:lnTo>
                    <a:pt x="1095028" y="74380"/>
                  </a:lnTo>
                  <a:lnTo>
                    <a:pt x="1135389" y="95165"/>
                  </a:lnTo>
                  <a:lnTo>
                    <a:pt x="1174375" y="118249"/>
                  </a:lnTo>
                  <a:lnTo>
                    <a:pt x="1211886" y="143554"/>
                  </a:lnTo>
                  <a:lnTo>
                    <a:pt x="1247823" y="170999"/>
                  </a:lnTo>
                  <a:lnTo>
                    <a:pt x="1282089" y="200504"/>
                  </a:lnTo>
                  <a:lnTo>
                    <a:pt x="1314585" y="231989"/>
                  </a:lnTo>
                  <a:lnTo>
                    <a:pt x="1345212" y="265375"/>
                  </a:lnTo>
                  <a:lnTo>
                    <a:pt x="1373872" y="300581"/>
                  </a:lnTo>
                  <a:lnTo>
                    <a:pt x="1400466" y="337528"/>
                  </a:lnTo>
                  <a:lnTo>
                    <a:pt x="1424895" y="376135"/>
                  </a:lnTo>
                  <a:lnTo>
                    <a:pt x="1447061" y="416324"/>
                  </a:lnTo>
                  <a:lnTo>
                    <a:pt x="1466866" y="458013"/>
                  </a:lnTo>
                  <a:lnTo>
                    <a:pt x="1484210" y="501124"/>
                  </a:lnTo>
                  <a:lnTo>
                    <a:pt x="1498996" y="545575"/>
                  </a:lnTo>
                  <a:lnTo>
                    <a:pt x="1511125" y="591288"/>
                  </a:lnTo>
                  <a:lnTo>
                    <a:pt x="1520497" y="638182"/>
                  </a:lnTo>
                  <a:lnTo>
                    <a:pt x="1527015" y="686178"/>
                  </a:lnTo>
                  <a:lnTo>
                    <a:pt x="1530537" y="734476"/>
                  </a:lnTo>
                  <a:lnTo>
                    <a:pt x="1531038" y="782286"/>
                  </a:lnTo>
                  <a:lnTo>
                    <a:pt x="1528598" y="829509"/>
                  </a:lnTo>
                  <a:lnTo>
                    <a:pt x="1523298" y="876048"/>
                  </a:lnTo>
                  <a:lnTo>
                    <a:pt x="1515217" y="921803"/>
                  </a:lnTo>
                  <a:lnTo>
                    <a:pt x="1504436" y="966677"/>
                  </a:lnTo>
                  <a:lnTo>
                    <a:pt x="1491035" y="1010569"/>
                  </a:lnTo>
                  <a:lnTo>
                    <a:pt x="1475093" y="1053382"/>
                  </a:lnTo>
                  <a:lnTo>
                    <a:pt x="1456690" y="1095017"/>
                  </a:lnTo>
                  <a:lnTo>
                    <a:pt x="1435906" y="1135376"/>
                  </a:lnTo>
                  <a:lnTo>
                    <a:pt x="1412822" y="1174360"/>
                  </a:lnTo>
                  <a:lnTo>
                    <a:pt x="1387518" y="1211869"/>
                  </a:lnTo>
                  <a:lnTo>
                    <a:pt x="1360072" y="1247807"/>
                  </a:lnTo>
                  <a:lnTo>
                    <a:pt x="1330566" y="1282073"/>
                  </a:lnTo>
                  <a:lnTo>
                    <a:pt x="1299079" y="1314570"/>
                  </a:lnTo>
                  <a:lnTo>
                    <a:pt x="1265691" y="1345199"/>
                  </a:lnTo>
                  <a:lnTo>
                    <a:pt x="1230482" y="1373861"/>
                  </a:lnTo>
                  <a:lnTo>
                    <a:pt x="1193533" y="1400457"/>
                  </a:lnTo>
                  <a:lnTo>
                    <a:pt x="1154922" y="1424890"/>
                  </a:lnTo>
                  <a:lnTo>
                    <a:pt x="1114731" y="1447060"/>
                  </a:lnTo>
                  <a:lnTo>
                    <a:pt x="1073038" y="1466868"/>
                  </a:lnTo>
                  <a:lnTo>
                    <a:pt x="1029925" y="1484217"/>
                  </a:lnTo>
                  <a:lnTo>
                    <a:pt x="985470" y="1499008"/>
                  </a:lnTo>
                  <a:lnTo>
                    <a:pt x="939755" y="1511141"/>
                  </a:lnTo>
                  <a:lnTo>
                    <a:pt x="892858" y="1520519"/>
                  </a:lnTo>
                  <a:lnTo>
                    <a:pt x="844861" y="1527042"/>
                  </a:lnTo>
                  <a:lnTo>
                    <a:pt x="796556" y="1530563"/>
                  </a:lnTo>
                  <a:lnTo>
                    <a:pt x="748740" y="1531064"/>
                  </a:lnTo>
                  <a:lnTo>
                    <a:pt x="701511" y="1528625"/>
                  </a:lnTo>
                  <a:lnTo>
                    <a:pt x="654968" y="1523325"/>
                  </a:lnTo>
                  <a:lnTo>
                    <a:pt x="609209" y="1515245"/>
                  </a:lnTo>
                  <a:lnTo>
                    <a:pt x="564332" y="1504464"/>
                  </a:lnTo>
                  <a:lnTo>
                    <a:pt x="520438" y="1491064"/>
                  </a:lnTo>
                  <a:lnTo>
                    <a:pt x="477623" y="1475123"/>
                  </a:lnTo>
                  <a:lnTo>
                    <a:pt x="435986" y="1456721"/>
                  </a:lnTo>
                  <a:lnTo>
                    <a:pt x="395627" y="1435939"/>
                  </a:lnTo>
                  <a:lnTo>
                    <a:pt x="361039" y="1415459"/>
                  </a:lnTo>
                  <a:lnTo>
                    <a:pt x="784460" y="1415459"/>
                  </a:lnTo>
                  <a:lnTo>
                    <a:pt x="832897" y="1412190"/>
                  </a:lnTo>
                  <a:lnTo>
                    <a:pt x="880969" y="1405396"/>
                  </a:lnTo>
                  <a:lnTo>
                    <a:pt x="927720" y="1395237"/>
                  </a:lnTo>
                  <a:lnTo>
                    <a:pt x="973036" y="1381851"/>
                  </a:lnTo>
                  <a:lnTo>
                    <a:pt x="1016805" y="1365375"/>
                  </a:lnTo>
                  <a:lnTo>
                    <a:pt x="1058915" y="1345948"/>
                  </a:lnTo>
                  <a:lnTo>
                    <a:pt x="1099254" y="1323708"/>
                  </a:lnTo>
                  <a:lnTo>
                    <a:pt x="1137709" y="1298794"/>
                  </a:lnTo>
                  <a:lnTo>
                    <a:pt x="1174169" y="1271345"/>
                  </a:lnTo>
                  <a:lnTo>
                    <a:pt x="1208521" y="1241497"/>
                  </a:lnTo>
                  <a:lnTo>
                    <a:pt x="1240653" y="1209390"/>
                  </a:lnTo>
                  <a:lnTo>
                    <a:pt x="1270454" y="1175163"/>
                  </a:lnTo>
                  <a:lnTo>
                    <a:pt x="1297810" y="1138952"/>
                  </a:lnTo>
                  <a:lnTo>
                    <a:pt x="1322609" y="1100898"/>
                  </a:lnTo>
                  <a:lnTo>
                    <a:pt x="1344740" y="1061137"/>
                  </a:lnTo>
                  <a:lnTo>
                    <a:pt x="1364090" y="1019809"/>
                  </a:lnTo>
                  <a:lnTo>
                    <a:pt x="1380547" y="977051"/>
                  </a:lnTo>
                  <a:lnTo>
                    <a:pt x="1393999" y="933003"/>
                  </a:lnTo>
                  <a:lnTo>
                    <a:pt x="1404333" y="887802"/>
                  </a:lnTo>
                  <a:lnTo>
                    <a:pt x="1411438" y="841586"/>
                  </a:lnTo>
                  <a:lnTo>
                    <a:pt x="1415202" y="794495"/>
                  </a:lnTo>
                  <a:lnTo>
                    <a:pt x="1415511" y="746666"/>
                  </a:lnTo>
                  <a:lnTo>
                    <a:pt x="1412254" y="698238"/>
                  </a:lnTo>
                  <a:lnTo>
                    <a:pt x="1405454" y="650148"/>
                  </a:lnTo>
                  <a:lnTo>
                    <a:pt x="1395288" y="603384"/>
                  </a:lnTo>
                  <a:lnTo>
                    <a:pt x="1381895" y="558058"/>
                  </a:lnTo>
                  <a:lnTo>
                    <a:pt x="1365411" y="514280"/>
                  </a:lnTo>
                  <a:lnTo>
                    <a:pt x="1345977" y="472163"/>
                  </a:lnTo>
                  <a:lnTo>
                    <a:pt x="1323729" y="431820"/>
                  </a:lnTo>
                  <a:lnTo>
                    <a:pt x="1298808" y="393362"/>
                  </a:lnTo>
                  <a:lnTo>
                    <a:pt x="1271349" y="356900"/>
                  </a:lnTo>
                  <a:lnTo>
                    <a:pt x="1241493" y="322548"/>
                  </a:lnTo>
                  <a:lnTo>
                    <a:pt x="1209377" y="290417"/>
                  </a:lnTo>
                  <a:lnTo>
                    <a:pt x="1175140" y="260619"/>
                  </a:lnTo>
                  <a:lnTo>
                    <a:pt x="1138920" y="233267"/>
                  </a:lnTo>
                  <a:lnTo>
                    <a:pt x="1100856" y="208471"/>
                  </a:lnTo>
                  <a:lnTo>
                    <a:pt x="1061084" y="186344"/>
                  </a:lnTo>
                  <a:lnTo>
                    <a:pt x="1019745" y="166998"/>
                  </a:lnTo>
                  <a:lnTo>
                    <a:pt x="976976" y="150546"/>
                  </a:lnTo>
                  <a:lnTo>
                    <a:pt x="932916" y="137098"/>
                  </a:lnTo>
                  <a:lnTo>
                    <a:pt x="887702" y="126767"/>
                  </a:lnTo>
                  <a:lnTo>
                    <a:pt x="841474" y="119666"/>
                  </a:lnTo>
                  <a:lnTo>
                    <a:pt x="794369" y="115905"/>
                  </a:lnTo>
                  <a:lnTo>
                    <a:pt x="361164" y="115597"/>
                  </a:lnTo>
                  <a:lnTo>
                    <a:pt x="376095" y="106148"/>
                  </a:lnTo>
                  <a:lnTo>
                    <a:pt x="416281" y="83980"/>
                  </a:lnTo>
                  <a:lnTo>
                    <a:pt x="457969" y="64172"/>
                  </a:lnTo>
                  <a:lnTo>
                    <a:pt x="501077" y="46824"/>
                  </a:lnTo>
                  <a:lnTo>
                    <a:pt x="545526" y="32035"/>
                  </a:lnTo>
                  <a:lnTo>
                    <a:pt x="591236" y="19902"/>
                  </a:lnTo>
                  <a:lnTo>
                    <a:pt x="638127" y="10525"/>
                  </a:lnTo>
                  <a:lnTo>
                    <a:pt x="686119" y="4002"/>
                  </a:lnTo>
                  <a:lnTo>
                    <a:pt x="734429" y="491"/>
                  </a:lnTo>
                  <a:lnTo>
                    <a:pt x="782250" y="0"/>
                  </a:lnTo>
                  <a:close/>
                </a:path>
                <a:path w="1531619" h="1531620">
                  <a:moveTo>
                    <a:pt x="361164" y="115597"/>
                  </a:moveTo>
                  <a:lnTo>
                    <a:pt x="746526" y="115597"/>
                  </a:lnTo>
                  <a:lnTo>
                    <a:pt x="698083" y="118854"/>
                  </a:lnTo>
                  <a:lnTo>
                    <a:pt x="650011" y="125660"/>
                  </a:lnTo>
                  <a:lnTo>
                    <a:pt x="603261" y="135829"/>
                  </a:lnTo>
                  <a:lnTo>
                    <a:pt x="557947" y="149225"/>
                  </a:lnTo>
                  <a:lnTo>
                    <a:pt x="514179" y="165709"/>
                  </a:lnTo>
                  <a:lnTo>
                    <a:pt x="472072" y="185143"/>
                  </a:lnTo>
                  <a:lnTo>
                    <a:pt x="431736" y="207389"/>
                  </a:lnTo>
                  <a:lnTo>
                    <a:pt x="393284" y="232308"/>
                  </a:lnTo>
                  <a:lnTo>
                    <a:pt x="356827" y="259763"/>
                  </a:lnTo>
                  <a:lnTo>
                    <a:pt x="322479" y="289615"/>
                  </a:lnTo>
                  <a:lnTo>
                    <a:pt x="290351" y="321726"/>
                  </a:lnTo>
                  <a:lnTo>
                    <a:pt x="260556" y="355959"/>
                  </a:lnTo>
                  <a:lnTo>
                    <a:pt x="233205" y="392174"/>
                  </a:lnTo>
                  <a:lnTo>
                    <a:pt x="208411" y="430235"/>
                  </a:lnTo>
                  <a:lnTo>
                    <a:pt x="186286" y="470002"/>
                  </a:lnTo>
                  <a:lnTo>
                    <a:pt x="166941" y="511337"/>
                  </a:lnTo>
                  <a:lnTo>
                    <a:pt x="150490" y="554103"/>
                  </a:lnTo>
                  <a:lnTo>
                    <a:pt x="137044" y="598160"/>
                  </a:lnTo>
                  <a:lnTo>
                    <a:pt x="126716" y="643372"/>
                  </a:lnTo>
                  <a:lnTo>
                    <a:pt x="119618" y="689600"/>
                  </a:lnTo>
                  <a:lnTo>
                    <a:pt x="115861" y="736706"/>
                  </a:lnTo>
                  <a:lnTo>
                    <a:pt x="115558" y="784551"/>
                  </a:lnTo>
                  <a:lnTo>
                    <a:pt x="118821" y="832998"/>
                  </a:lnTo>
                  <a:lnTo>
                    <a:pt x="125615" y="881075"/>
                  </a:lnTo>
                  <a:lnTo>
                    <a:pt x="135775" y="927827"/>
                  </a:lnTo>
                  <a:lnTo>
                    <a:pt x="149164" y="973144"/>
                  </a:lnTo>
                  <a:lnTo>
                    <a:pt x="165642" y="1016912"/>
                  </a:lnTo>
                  <a:lnTo>
                    <a:pt x="185072" y="1059019"/>
                  </a:lnTo>
                  <a:lnTo>
                    <a:pt x="207316" y="1099355"/>
                  </a:lnTo>
                  <a:lnTo>
                    <a:pt x="232234" y="1137805"/>
                  </a:lnTo>
                  <a:lnTo>
                    <a:pt x="259776" y="1174360"/>
                  </a:lnTo>
                  <a:lnTo>
                    <a:pt x="289541" y="1208604"/>
                  </a:lnTo>
                  <a:lnTo>
                    <a:pt x="321653" y="1240729"/>
                  </a:lnTo>
                  <a:lnTo>
                    <a:pt x="355887" y="1270520"/>
                  </a:lnTo>
                  <a:lnTo>
                    <a:pt x="392104" y="1297866"/>
                  </a:lnTo>
                  <a:lnTo>
                    <a:pt x="430166" y="1322656"/>
                  </a:lnTo>
                  <a:lnTo>
                    <a:pt x="469933" y="1344775"/>
                  </a:lnTo>
                  <a:lnTo>
                    <a:pt x="511269" y="1364114"/>
                  </a:lnTo>
                  <a:lnTo>
                    <a:pt x="554034" y="1380559"/>
                  </a:lnTo>
                  <a:lnTo>
                    <a:pt x="598090" y="1393999"/>
                  </a:lnTo>
                  <a:lnTo>
                    <a:pt x="643299" y="1404320"/>
                  </a:lnTo>
                  <a:lnTo>
                    <a:pt x="689523" y="1411413"/>
                  </a:lnTo>
                  <a:lnTo>
                    <a:pt x="736623" y="1415163"/>
                  </a:lnTo>
                  <a:lnTo>
                    <a:pt x="784460" y="1415459"/>
                  </a:lnTo>
                  <a:lnTo>
                    <a:pt x="361039" y="1415459"/>
                  </a:lnTo>
                  <a:lnTo>
                    <a:pt x="319135" y="1387554"/>
                  </a:lnTo>
                  <a:lnTo>
                    <a:pt x="283198" y="1360111"/>
                  </a:lnTo>
                  <a:lnTo>
                    <a:pt x="248934" y="1330607"/>
                  </a:lnTo>
                  <a:lnTo>
                    <a:pt x="216439" y="1299123"/>
                  </a:lnTo>
                  <a:lnTo>
                    <a:pt x="185813" y="1265739"/>
                  </a:lnTo>
                  <a:lnTo>
                    <a:pt x="157154" y="1230534"/>
                  </a:lnTo>
                  <a:lnTo>
                    <a:pt x="130561" y="1193588"/>
                  </a:lnTo>
                  <a:lnTo>
                    <a:pt x="106132" y="1154982"/>
                  </a:lnTo>
                  <a:lnTo>
                    <a:pt x="83966" y="1114795"/>
                  </a:lnTo>
                  <a:lnTo>
                    <a:pt x="64161" y="1073108"/>
                  </a:lnTo>
                  <a:lnTo>
                    <a:pt x="46817" y="1030000"/>
                  </a:lnTo>
                  <a:lnTo>
                    <a:pt x="32031" y="985551"/>
                  </a:lnTo>
                  <a:lnTo>
                    <a:pt x="19903" y="939842"/>
                  </a:lnTo>
                  <a:lnTo>
                    <a:pt x="10530" y="892952"/>
                  </a:lnTo>
                  <a:lnTo>
                    <a:pt x="4012" y="844962"/>
                  </a:lnTo>
                  <a:lnTo>
                    <a:pt x="496" y="796648"/>
                  </a:lnTo>
                  <a:lnTo>
                    <a:pt x="0" y="748824"/>
                  </a:lnTo>
                  <a:lnTo>
                    <a:pt x="2443" y="701588"/>
                  </a:lnTo>
                  <a:lnTo>
                    <a:pt x="7745" y="655038"/>
                  </a:lnTo>
                  <a:lnTo>
                    <a:pt x="15828" y="609273"/>
                  </a:lnTo>
                  <a:lnTo>
                    <a:pt x="26610" y="564391"/>
                  </a:lnTo>
                  <a:lnTo>
                    <a:pt x="40013" y="520492"/>
                  </a:lnTo>
                  <a:lnTo>
                    <a:pt x="55955" y="477672"/>
                  </a:lnTo>
                  <a:lnTo>
                    <a:pt x="74357" y="436032"/>
                  </a:lnTo>
                  <a:lnTo>
                    <a:pt x="95139" y="395669"/>
                  </a:lnTo>
                  <a:lnTo>
                    <a:pt x="118222" y="356682"/>
                  </a:lnTo>
                  <a:lnTo>
                    <a:pt x="143525" y="319170"/>
                  </a:lnTo>
                  <a:lnTo>
                    <a:pt x="170968" y="283231"/>
                  </a:lnTo>
                  <a:lnTo>
                    <a:pt x="200471" y="248964"/>
                  </a:lnTo>
                  <a:lnTo>
                    <a:pt x="231955" y="216466"/>
                  </a:lnTo>
                  <a:lnTo>
                    <a:pt x="265339" y="185837"/>
                  </a:lnTo>
                  <a:lnTo>
                    <a:pt x="300543" y="157176"/>
                  </a:lnTo>
                  <a:lnTo>
                    <a:pt x="337489" y="130580"/>
                  </a:lnTo>
                  <a:lnTo>
                    <a:pt x="361164" y="1155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435302" y="9162678"/>
              <a:ext cx="1669414" cy="130175"/>
            </a:xfrm>
            <a:custGeom>
              <a:avLst/>
              <a:gdLst/>
              <a:ahLst/>
              <a:cxnLst/>
              <a:rect l="l" t="t" r="r" b="b"/>
              <a:pathLst>
                <a:path w="1669415" h="130175">
                  <a:moveTo>
                    <a:pt x="0" y="0"/>
                  </a:moveTo>
                  <a:lnTo>
                    <a:pt x="1668797" y="0"/>
                  </a:lnTo>
                  <a:lnTo>
                    <a:pt x="1668797" y="129577"/>
                  </a:lnTo>
                  <a:lnTo>
                    <a:pt x="0" y="129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55650" y="7178675"/>
            <a:ext cx="594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2"/>
                </a:solidFill>
              </a:rPr>
              <a:t>Стек:</a:t>
            </a:r>
          </a:p>
          <a:p>
            <a:r>
              <a:rPr lang="ru-RU" sz="3200" dirty="0">
                <a:solidFill>
                  <a:schemeClr val="bg2"/>
                </a:solidFill>
              </a:rPr>
              <a:t>	</a:t>
            </a:r>
            <a:r>
              <a:rPr lang="en-US" sz="3200" dirty="0" smtClean="0">
                <a:solidFill>
                  <a:schemeClr val="bg2"/>
                </a:solidFill>
              </a:rPr>
              <a:t>Yolov7</a:t>
            </a:r>
            <a:endParaRPr lang="ru-RU" sz="3200" dirty="0" smtClean="0">
              <a:solidFill>
                <a:schemeClr val="bg2"/>
              </a:solidFill>
            </a:endParaRPr>
          </a:p>
          <a:p>
            <a:r>
              <a:rPr lang="ru-RU" sz="3200" dirty="0" smtClean="0">
                <a:solidFill>
                  <a:schemeClr val="bg2"/>
                </a:solidFill>
              </a:rPr>
              <a:t>	</a:t>
            </a:r>
            <a:r>
              <a:rPr lang="en-US" sz="3200" dirty="0" err="1" smtClean="0">
                <a:solidFill>
                  <a:schemeClr val="bg2"/>
                </a:solidFill>
              </a:rPr>
              <a:t>LAbelIMg</a:t>
            </a:r>
            <a:r>
              <a:rPr lang="en-US" sz="3200" dirty="0" smtClean="0">
                <a:solidFill>
                  <a:schemeClr val="bg2"/>
                </a:solidFill>
              </a:rPr>
              <a:t> </a:t>
            </a:r>
            <a:endParaRPr lang="ru-RU" sz="3200" dirty="0" smtClean="0">
              <a:solidFill>
                <a:schemeClr val="bg2"/>
              </a:solidFill>
            </a:endParaRPr>
          </a:p>
          <a:p>
            <a:r>
              <a:rPr lang="ru-RU" sz="3200" dirty="0">
                <a:solidFill>
                  <a:schemeClr val="bg2"/>
                </a:solidFill>
              </a:rPr>
              <a:t>	</a:t>
            </a:r>
            <a:r>
              <a:rPr lang="en-US" sz="3200" dirty="0" err="1" smtClean="0">
                <a:solidFill>
                  <a:schemeClr val="bg2"/>
                </a:solidFill>
              </a:rPr>
              <a:t>PyThorch</a:t>
            </a:r>
            <a:endParaRPr lang="en-US" sz="3200" dirty="0" smtClean="0">
              <a:solidFill>
                <a:schemeClr val="bg2"/>
              </a:solidFill>
            </a:endParaRPr>
          </a:p>
          <a:p>
            <a:r>
              <a:rPr lang="en-US" sz="3200" dirty="0">
                <a:solidFill>
                  <a:schemeClr val="bg2"/>
                </a:solidFill>
              </a:rPr>
              <a:t>	</a:t>
            </a:r>
            <a:r>
              <a:rPr lang="en-US" sz="3200" dirty="0" err="1" smtClean="0">
                <a:solidFill>
                  <a:schemeClr val="bg2"/>
                </a:solidFill>
              </a:rPr>
              <a:t>Qt</a:t>
            </a:r>
            <a:endParaRPr lang="en-US" sz="3200" dirty="0" smtClean="0">
              <a:solidFill>
                <a:schemeClr val="bg2"/>
              </a:solidFill>
            </a:endParaRPr>
          </a:p>
          <a:p>
            <a:r>
              <a:rPr lang="en-US" sz="3200" dirty="0">
                <a:solidFill>
                  <a:schemeClr val="bg2"/>
                </a:solidFill>
              </a:rPr>
              <a:t>	</a:t>
            </a:r>
            <a:endParaRPr lang="en-US" sz="3200" dirty="0" smtClean="0">
              <a:solidFill>
                <a:schemeClr val="bg2"/>
              </a:solidFill>
            </a:endParaRPr>
          </a:p>
          <a:p>
            <a:endParaRPr lang="ru-RU" sz="3200" dirty="0">
              <a:solidFill>
                <a:schemeClr val="bg2"/>
              </a:solidFill>
            </a:endParaRPr>
          </a:p>
        </p:txBody>
      </p:sp>
      <p:pic>
        <p:nvPicPr>
          <p:cNvPr id="1028" name="Picture 4" descr="https://raw.githubusercontent.com/goktug97/PyYOLO/master/pyyo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635" y="2464981"/>
            <a:ext cx="13735050" cy="676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945</TotalTime>
  <Words>227</Words>
  <Application>Microsoft Office PowerPoint</Application>
  <PresentationFormat>Произвольный</PresentationFormat>
  <Paragraphs>75</Paragraphs>
  <Slides>19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Arial</vt:lpstr>
      <vt:lpstr>Calibri</vt:lpstr>
      <vt:lpstr>Droid Sans Mono</vt:lpstr>
      <vt:lpstr>Lucida Bright</vt:lpstr>
      <vt:lpstr>Lucida Console</vt:lpstr>
      <vt:lpstr>Lucida Sans Unicode</vt:lpstr>
      <vt:lpstr>Times New Roman</vt:lpstr>
      <vt:lpstr>Verdana</vt:lpstr>
      <vt:lpstr>Office Theme</vt:lpstr>
      <vt:lpstr>М и ш к и</vt:lpstr>
      <vt:lpstr>the team</vt:lpstr>
      <vt:lpstr>Презентация PowerPoint</vt:lpstr>
      <vt:lpstr>Презентация PowerPoint</vt:lpstr>
      <vt:lpstr>the problems</vt:lpstr>
      <vt:lpstr>data preprocessing</vt:lpstr>
      <vt:lpstr>data preprocessing</vt:lpstr>
      <vt:lpstr>the facts</vt:lpstr>
      <vt:lpstr>our solution</vt:lpstr>
      <vt:lpstr>CNN</vt:lpstr>
      <vt:lpstr>Презентация PowerPoint</vt:lpstr>
      <vt:lpstr>to-do</vt:lpstr>
      <vt:lpstr>functional</vt:lpstr>
      <vt:lpstr>functional</vt:lpstr>
      <vt:lpstr>functional</vt:lpstr>
      <vt:lpstr>functional</vt:lpstr>
      <vt:lpstr>technical requirements </vt:lpstr>
      <vt:lpstr>the prospects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 и ш к и</dc:title>
  <dc:creator>Anton Zakharov</dc:creator>
  <cp:lastModifiedBy>Anton Zakharov</cp:lastModifiedBy>
  <cp:revision>50</cp:revision>
  <dcterms:created xsi:type="dcterms:W3CDTF">2022-09-24T15:54:38Z</dcterms:created>
  <dcterms:modified xsi:type="dcterms:W3CDTF">2022-09-25T07:40:48Z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Piktochart</vt:lpwstr>
  </property>
</Properties>
</file>